
<file path=[Content_Types].xml><?xml version="1.0" encoding="utf-8"?>
<Types xmlns="http://schemas.openxmlformats.org/package/2006/content-types">
  <Default Extension="com" ContentType="image/jpeg"/>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2" r:id="rId4"/>
  </p:sldMasterIdLst>
  <p:notesMasterIdLst>
    <p:notesMasterId r:id="rId114"/>
  </p:notesMasterIdLst>
  <p:sldIdLst>
    <p:sldId id="343" r:id="rId5"/>
    <p:sldId id="360" r:id="rId6"/>
    <p:sldId id="541" r:id="rId7"/>
    <p:sldId id="540" r:id="rId8"/>
    <p:sldId id="350" r:id="rId9"/>
    <p:sldId id="347" r:id="rId10"/>
    <p:sldId id="351" r:id="rId11"/>
    <p:sldId id="303" r:id="rId12"/>
    <p:sldId id="361" r:id="rId13"/>
    <p:sldId id="302" r:id="rId14"/>
    <p:sldId id="362" r:id="rId15"/>
    <p:sldId id="301" r:id="rId16"/>
    <p:sldId id="363" r:id="rId17"/>
    <p:sldId id="353" r:id="rId18"/>
    <p:sldId id="352" r:id="rId19"/>
    <p:sldId id="358" r:id="rId20"/>
    <p:sldId id="354" r:id="rId21"/>
    <p:sldId id="308" r:id="rId22"/>
    <p:sldId id="309" r:id="rId23"/>
    <p:sldId id="310" r:id="rId24"/>
    <p:sldId id="314" r:id="rId25"/>
    <p:sldId id="311" r:id="rId26"/>
    <p:sldId id="312" r:id="rId27"/>
    <p:sldId id="313" r:id="rId28"/>
    <p:sldId id="315" r:id="rId29"/>
    <p:sldId id="316" r:id="rId30"/>
    <p:sldId id="317" r:id="rId31"/>
    <p:sldId id="319" r:id="rId32"/>
    <p:sldId id="320" r:id="rId33"/>
    <p:sldId id="318" r:id="rId34"/>
    <p:sldId id="321" r:id="rId35"/>
    <p:sldId id="322" r:id="rId36"/>
    <p:sldId id="323" r:id="rId37"/>
    <p:sldId id="324" r:id="rId38"/>
    <p:sldId id="325" r:id="rId39"/>
    <p:sldId id="326" r:id="rId40"/>
    <p:sldId id="327" r:id="rId41"/>
    <p:sldId id="328" r:id="rId42"/>
    <p:sldId id="329" r:id="rId43"/>
    <p:sldId id="330" r:id="rId44"/>
    <p:sldId id="510" r:id="rId45"/>
    <p:sldId id="513" r:id="rId46"/>
    <p:sldId id="332" r:id="rId47"/>
    <p:sldId id="519" r:id="rId48"/>
    <p:sldId id="468" r:id="rId49"/>
    <p:sldId id="411" r:id="rId50"/>
    <p:sldId id="452" r:id="rId51"/>
    <p:sldId id="526" r:id="rId52"/>
    <p:sldId id="511" r:id="rId53"/>
    <p:sldId id="262" r:id="rId54"/>
    <p:sldId id="458" r:id="rId55"/>
    <p:sldId id="520" r:id="rId56"/>
    <p:sldId id="269" r:id="rId57"/>
    <p:sldId id="521" r:id="rId58"/>
    <p:sldId id="275" r:id="rId59"/>
    <p:sldId id="522" r:id="rId60"/>
    <p:sldId id="271" r:id="rId61"/>
    <p:sldId id="369" r:id="rId62"/>
    <p:sldId id="277" r:id="rId63"/>
    <p:sldId id="272" r:id="rId64"/>
    <p:sldId id="273" r:id="rId65"/>
    <p:sldId id="280" r:id="rId66"/>
    <p:sldId id="470" r:id="rId67"/>
    <p:sldId id="523" r:id="rId68"/>
    <p:sldId id="337" r:id="rId69"/>
    <p:sldId id="503" r:id="rId70"/>
    <p:sldId id="336" r:id="rId71"/>
    <p:sldId id="405" r:id="rId72"/>
    <p:sldId id="287" r:id="rId73"/>
    <p:sldId id="306" r:id="rId74"/>
    <p:sldId id="289" r:id="rId75"/>
    <p:sldId id="462" r:id="rId76"/>
    <p:sldId id="334" r:id="rId77"/>
    <p:sldId id="413" r:id="rId78"/>
    <p:sldId id="524" r:id="rId79"/>
    <p:sldId id="435" r:id="rId80"/>
    <p:sldId id="342" r:id="rId81"/>
    <p:sldId id="386" r:id="rId82"/>
    <p:sldId id="295" r:id="rId83"/>
    <p:sldId id="515" r:id="rId84"/>
    <p:sldId id="455" r:id="rId85"/>
    <p:sldId id="499" r:id="rId86"/>
    <p:sldId id="461" r:id="rId87"/>
    <p:sldId id="300" r:id="rId88"/>
    <p:sldId id="466" r:id="rId89"/>
    <p:sldId id="394" r:id="rId90"/>
    <p:sldId id="340" r:id="rId91"/>
    <p:sldId id="349" r:id="rId92"/>
    <p:sldId id="542" r:id="rId93"/>
    <p:sldId id="543" r:id="rId94"/>
    <p:sldId id="545" r:id="rId95"/>
    <p:sldId id="547" r:id="rId96"/>
    <p:sldId id="548" r:id="rId97"/>
    <p:sldId id="366" r:id="rId98"/>
    <p:sldId id="365" r:id="rId99"/>
    <p:sldId id="367" r:id="rId100"/>
    <p:sldId id="539" r:id="rId101"/>
    <p:sldId id="537" r:id="rId102"/>
    <p:sldId id="364" r:id="rId103"/>
    <p:sldId id="528" r:id="rId104"/>
    <p:sldId id="529" r:id="rId105"/>
    <p:sldId id="530" r:id="rId106"/>
    <p:sldId id="531" r:id="rId107"/>
    <p:sldId id="532" r:id="rId108"/>
    <p:sldId id="533" r:id="rId109"/>
    <p:sldId id="534" r:id="rId110"/>
    <p:sldId id="535" r:id="rId111"/>
    <p:sldId id="536" r:id="rId112"/>
    <p:sldId id="538" r:id="rId113"/>
  </p:sldIdLst>
  <p:sldSz cx="12192000" cy="6858000"/>
  <p:notesSz cx="6858000" cy="9144000"/>
  <p:embeddedFontLst>
    <p:embeddedFont>
      <p:font typeface="Century Gothic" panose="020B0502020202020204" pitchFamily="34" charset="0"/>
      <p:regular r:id="rId115"/>
      <p:bold r:id="rId116"/>
      <p:italic r:id="rId117"/>
      <p:boldItalic r:id="rId118"/>
    </p:embeddedFont>
    <p:embeddedFont>
      <p:font typeface="Open Sans" panose="020B0606030504020204" pitchFamily="34" charset="0"/>
      <p:regular r:id="rId119"/>
      <p:bold r:id="rId120"/>
      <p:italic r:id="rId121"/>
      <p:boldItalic r:id="rId122"/>
    </p:embeddedFont>
    <p:embeddedFont>
      <p:font typeface="Trebuchet MS" panose="020B0703020202090204" pitchFamily="34" charset="0"/>
      <p:regular r:id="rId123"/>
      <p:bold r:id="rId124"/>
      <p:italic r:id="rId125"/>
      <p:boldItalic r:id="rId126"/>
    </p:embeddedFont>
    <p:embeddedFont>
      <p:font typeface="Wingdings 3" pitchFamily="2" charset="2"/>
      <p:regular r:id="rId1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E TALENTEN" id="{8E09CE67-B47C-9944-9C1E-5550D274EAE3}">
          <p14:sldIdLst>
            <p14:sldId id="343"/>
            <p14:sldId id="360"/>
            <p14:sldId id="541"/>
            <p14:sldId id="540"/>
            <p14:sldId id="350"/>
            <p14:sldId id="347"/>
            <p14:sldId id="351"/>
            <p14:sldId id="303"/>
            <p14:sldId id="361"/>
            <p14:sldId id="302"/>
            <p14:sldId id="362"/>
            <p14:sldId id="301"/>
            <p14:sldId id="363"/>
            <p14:sldId id="353"/>
            <p14:sldId id="352"/>
            <p14:sldId id="358"/>
            <p14:sldId id="354"/>
          </p14:sldIdLst>
        </p14:section>
        <p14:section name="OPTIE 2/ ALLE TALENTEN" id="{280FDC96-3589-2948-9867-8BA4A6AB7F92}">
          <p14:sldIdLst>
            <p14:sldId id="308"/>
            <p14:sldId id="309"/>
            <p14:sldId id="310"/>
            <p14:sldId id="314"/>
            <p14:sldId id="311"/>
            <p14:sldId id="312"/>
            <p14:sldId id="313"/>
            <p14:sldId id="315"/>
            <p14:sldId id="316"/>
            <p14:sldId id="317"/>
            <p14:sldId id="319"/>
            <p14:sldId id="320"/>
            <p14:sldId id="318"/>
            <p14:sldId id="321"/>
            <p14:sldId id="322"/>
            <p14:sldId id="323"/>
            <p14:sldId id="324"/>
            <p14:sldId id="325"/>
            <p14:sldId id="326"/>
            <p14:sldId id="327"/>
            <p14:sldId id="328"/>
            <p14:sldId id="329"/>
            <p14:sldId id="330"/>
          </p14:sldIdLst>
        </p14:section>
        <p14:section name="OPTIE 3/ TALENTEN OPDRACHTEN/VRAGEN" id="{2059B63E-EAD9-DE4C-B997-7676547CED56}">
          <p14:sldIdLst>
            <p14:sldId id="510"/>
            <p14:sldId id="513"/>
            <p14:sldId id="332"/>
            <p14:sldId id="519"/>
            <p14:sldId id="468"/>
            <p14:sldId id="411"/>
            <p14:sldId id="452"/>
            <p14:sldId id="526"/>
            <p14:sldId id="511"/>
            <p14:sldId id="262"/>
            <p14:sldId id="458"/>
            <p14:sldId id="520"/>
            <p14:sldId id="269"/>
            <p14:sldId id="521"/>
            <p14:sldId id="275"/>
            <p14:sldId id="522"/>
            <p14:sldId id="271"/>
            <p14:sldId id="369"/>
            <p14:sldId id="277"/>
            <p14:sldId id="272"/>
            <p14:sldId id="273"/>
            <p14:sldId id="280"/>
            <p14:sldId id="470"/>
            <p14:sldId id="523"/>
            <p14:sldId id="337"/>
            <p14:sldId id="503"/>
            <p14:sldId id="336"/>
            <p14:sldId id="405"/>
            <p14:sldId id="287"/>
            <p14:sldId id="306"/>
            <p14:sldId id="289"/>
            <p14:sldId id="462"/>
            <p14:sldId id="334"/>
            <p14:sldId id="413"/>
            <p14:sldId id="524"/>
            <p14:sldId id="435"/>
            <p14:sldId id="342"/>
            <p14:sldId id="386"/>
            <p14:sldId id="295"/>
            <p14:sldId id="515"/>
            <p14:sldId id="455"/>
            <p14:sldId id="499"/>
            <p14:sldId id="461"/>
            <p14:sldId id="300"/>
            <p14:sldId id="466"/>
            <p14:sldId id="394"/>
            <p14:sldId id="340"/>
          </p14:sldIdLst>
        </p14:section>
        <p14:section name="VERVOLG" id="{3DA1CF29-D11C-6247-8360-F583AF9C0438}">
          <p14:sldIdLst>
            <p14:sldId id="349"/>
            <p14:sldId id="542"/>
            <p14:sldId id="543"/>
            <p14:sldId id="545"/>
            <p14:sldId id="547"/>
            <p14:sldId id="548"/>
            <p14:sldId id="366"/>
          </p14:sldIdLst>
        </p14:section>
        <p14:section name="SECTOREN" id="{F9D48543-60CA-9341-8FD3-B7FE344D912E}">
          <p14:sldIdLst>
            <p14:sldId id="365"/>
            <p14:sldId id="367"/>
          </p14:sldIdLst>
        </p14:section>
        <p14:section name="OPTIE 1/ ONLINE TOOL: SECTOREN/BEROEPEN" id="{7C768F08-431E-DC47-A554-5A808AE99B1D}">
          <p14:sldIdLst>
            <p14:sldId id="539"/>
          </p14:sldIdLst>
        </p14:section>
        <p14:section name="OPTIE 2/ UITLEG SECTOREN" id="{DBD869CE-F02A-CD47-9A55-41150961A351}">
          <p14:sldIdLst>
            <p14:sldId id="537"/>
            <p14:sldId id="364"/>
            <p14:sldId id="528"/>
            <p14:sldId id="529"/>
            <p14:sldId id="530"/>
            <p14:sldId id="531"/>
            <p14:sldId id="532"/>
            <p14:sldId id="533"/>
            <p14:sldId id="534"/>
            <p14:sldId id="535"/>
            <p14:sldId id="536"/>
            <p14:sldId id="5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07F6E3-CE3C-2647-646F-7B53490E77FD}" name="David" initials="D" userId="S::david@beroepenhuis.onmicrosoft.com::7f17028f-fa36-404f-8702-3c1856e407a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6E441-2B38-6045-8870-EF9462148CAA}" v="1" dt="2024-05-13T11:53:26.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26"/>
    <p:restoredTop sz="80816"/>
  </p:normalViewPr>
  <p:slideViewPr>
    <p:cSldViewPr snapToGrid="0" snapToObjects="1">
      <p:cViewPr varScale="1">
        <p:scale>
          <a:sx n="102" d="100"/>
          <a:sy n="102" d="100"/>
        </p:scale>
        <p:origin x="9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9.fntdata"/><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font" Target="fonts/font4.fntdata"/><Relationship Id="rId134"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0.fntdata"/><Relationship Id="rId129"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1.fntdata"/><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 userId="3d19bff4-6e3b-4f40-8a2d-73450e702779" providerId="ADAL" clId="{DA99ABAF-2044-6A46-954F-FB8A655FFD82}"/>
    <pc:docChg chg="undo custSel addSld modSld modSection">
      <pc:chgData name="Kenneth " userId="3d19bff4-6e3b-4f40-8a2d-73450e702779" providerId="ADAL" clId="{DA99ABAF-2044-6A46-954F-FB8A655FFD82}" dt="2021-06-24T06:26:19.525" v="140"/>
      <pc:docMkLst>
        <pc:docMk/>
      </pc:docMkLst>
      <pc:sldChg chg="addSp modSp">
        <pc:chgData name="Kenneth " userId="3d19bff4-6e3b-4f40-8a2d-73450e702779" providerId="ADAL" clId="{DA99ABAF-2044-6A46-954F-FB8A655FFD82}" dt="2021-06-24T06:24:19.248" v="0"/>
        <pc:sldMkLst>
          <pc:docMk/>
          <pc:sldMk cId="2782596531" sldId="359"/>
        </pc:sldMkLst>
        <pc:picChg chg="add mod">
          <ac:chgData name="Kenneth " userId="3d19bff4-6e3b-4f40-8a2d-73450e702779" providerId="ADAL" clId="{DA99ABAF-2044-6A46-954F-FB8A655FFD82}" dt="2021-06-24T06:24:19.248" v="0"/>
          <ac:picMkLst>
            <pc:docMk/>
            <pc:sldMk cId="2782596531" sldId="359"/>
            <ac:picMk id="4" creationId="{0064021B-8B39-0A4A-87EC-20BFBAEA5499}"/>
          </ac:picMkLst>
        </pc:picChg>
      </pc:sldChg>
      <pc:sldChg chg="addSp delSp modSp new mod">
        <pc:chgData name="Kenneth " userId="3d19bff4-6e3b-4f40-8a2d-73450e702779" providerId="ADAL" clId="{DA99ABAF-2044-6A46-954F-FB8A655FFD82}" dt="2021-06-24T06:26:19.525" v="140"/>
        <pc:sldMkLst>
          <pc:docMk/>
          <pc:sldMk cId="1499219348" sldId="360"/>
        </pc:sldMkLst>
        <pc:spChg chg="mod">
          <ac:chgData name="Kenneth " userId="3d19bff4-6e3b-4f40-8a2d-73450e702779" providerId="ADAL" clId="{DA99ABAF-2044-6A46-954F-FB8A655FFD82}" dt="2021-06-24T06:26:16.391" v="138" actId="13926"/>
          <ac:spMkLst>
            <pc:docMk/>
            <pc:sldMk cId="1499219348" sldId="360"/>
            <ac:spMk id="2" creationId="{BE6341CA-220D-AE40-8E5D-46488C200783}"/>
          </ac:spMkLst>
        </pc:spChg>
        <pc:spChg chg="del mod">
          <ac:chgData name="Kenneth " userId="3d19bff4-6e3b-4f40-8a2d-73450e702779" providerId="ADAL" clId="{DA99ABAF-2044-6A46-954F-FB8A655FFD82}" dt="2021-06-24T06:25:27.311" v="111" actId="478"/>
          <ac:spMkLst>
            <pc:docMk/>
            <pc:sldMk cId="1499219348" sldId="360"/>
            <ac:spMk id="3" creationId="{E4A42A40-491A-3742-920A-5899EF987181}"/>
          </ac:spMkLst>
        </pc:spChg>
        <pc:spChg chg="add del mod">
          <ac:chgData name="Kenneth " userId="3d19bff4-6e3b-4f40-8a2d-73450e702779" providerId="ADAL" clId="{DA99ABAF-2044-6A46-954F-FB8A655FFD82}" dt="2021-06-24T06:25:29.685" v="113" actId="478"/>
          <ac:spMkLst>
            <pc:docMk/>
            <pc:sldMk cId="1499219348" sldId="360"/>
            <ac:spMk id="6" creationId="{5652B4D6-DC69-0B4C-A373-EDE4D139E657}"/>
          </ac:spMkLst>
        </pc:spChg>
        <pc:spChg chg="add del mod">
          <ac:chgData name="Kenneth " userId="3d19bff4-6e3b-4f40-8a2d-73450e702779" providerId="ADAL" clId="{DA99ABAF-2044-6A46-954F-FB8A655FFD82}" dt="2021-06-24T06:26:19.525" v="140"/>
          <ac:spMkLst>
            <pc:docMk/>
            <pc:sldMk cId="1499219348" sldId="360"/>
            <ac:spMk id="7" creationId="{2AB44964-4FA2-4241-9AB2-71A7BE919E38}"/>
          </ac:spMkLst>
        </pc:spChg>
        <pc:picChg chg="add mod">
          <ac:chgData name="Kenneth " userId="3d19bff4-6e3b-4f40-8a2d-73450e702779" providerId="ADAL" clId="{DA99ABAF-2044-6A46-954F-FB8A655FFD82}" dt="2021-06-24T06:25:15.846" v="68"/>
          <ac:picMkLst>
            <pc:docMk/>
            <pc:sldMk cId="1499219348" sldId="360"/>
            <ac:picMk id="4" creationId="{22534892-C5CC-394B-A89B-9FC907E118BC}"/>
          </ac:picMkLst>
        </pc:picChg>
      </pc:sldChg>
    </pc:docChg>
  </pc:docChgLst>
  <pc:docChgLst>
    <pc:chgData name="Kenneth " userId="3d19bff4-6e3b-4f40-8a2d-73450e702779" providerId="ADAL" clId="{3B4E26B5-0625-4142-BA24-D7F2C1F115C2}"/>
    <pc:docChg chg="addSld modSld modSection">
      <pc:chgData name="Kenneth " userId="3d19bff4-6e3b-4f40-8a2d-73450e702779" providerId="ADAL" clId="{3B4E26B5-0625-4142-BA24-D7F2C1F115C2}" dt="2021-06-25T09:37:00.352" v="15"/>
      <pc:docMkLst>
        <pc:docMk/>
      </pc:docMkLst>
      <pc:sldChg chg="delSp modAnim">
        <pc:chgData name="Kenneth " userId="3d19bff4-6e3b-4f40-8a2d-73450e702779" providerId="ADAL" clId="{3B4E26B5-0625-4142-BA24-D7F2C1F115C2}" dt="2021-06-25T09:36:36.620" v="12" actId="478"/>
        <pc:sldMkLst>
          <pc:docMk/>
          <pc:sldMk cId="520492760" sldId="301"/>
        </pc:sldMkLst>
        <pc:picChg chg="del">
          <ac:chgData name="Kenneth " userId="3d19bff4-6e3b-4f40-8a2d-73450e702779" providerId="ADAL" clId="{3B4E26B5-0625-4142-BA24-D7F2C1F115C2}" dt="2021-06-25T09:36:36.620" v="12" actId="478"/>
          <ac:picMkLst>
            <pc:docMk/>
            <pc:sldMk cId="520492760" sldId="301"/>
            <ac:picMk id="3076" creationId="{013BC394-0FC8-4FCB-B1F0-00C3CFB83384}"/>
          </ac:picMkLst>
        </pc:picChg>
        <pc:picChg chg="del">
          <ac:chgData name="Kenneth " userId="3d19bff4-6e3b-4f40-8a2d-73450e702779" providerId="ADAL" clId="{3B4E26B5-0625-4142-BA24-D7F2C1F115C2}" dt="2021-06-25T09:36:35.892" v="11" actId="478"/>
          <ac:picMkLst>
            <pc:docMk/>
            <pc:sldMk cId="520492760" sldId="301"/>
            <ac:picMk id="3078" creationId="{CCEF0CA9-A0A1-43BD-84CE-214BF0AB4D46}"/>
          </ac:picMkLst>
        </pc:picChg>
      </pc:sldChg>
      <pc:sldChg chg="delSp modAnim">
        <pc:chgData name="Kenneth " userId="3d19bff4-6e3b-4f40-8a2d-73450e702779" providerId="ADAL" clId="{3B4E26B5-0625-4142-BA24-D7F2C1F115C2}" dt="2021-06-25T09:36:28.518" v="7" actId="478"/>
        <pc:sldMkLst>
          <pc:docMk/>
          <pc:sldMk cId="765594433" sldId="302"/>
        </pc:sldMkLst>
        <pc:picChg chg="del">
          <ac:chgData name="Kenneth " userId="3d19bff4-6e3b-4f40-8a2d-73450e702779" providerId="ADAL" clId="{3B4E26B5-0625-4142-BA24-D7F2C1F115C2}" dt="2021-06-25T09:36:28.518" v="7" actId="478"/>
          <ac:picMkLst>
            <pc:docMk/>
            <pc:sldMk cId="765594433" sldId="302"/>
            <ac:picMk id="2052" creationId="{F9453657-81C6-41E1-B72D-0F2772292804}"/>
          </ac:picMkLst>
        </pc:picChg>
        <pc:picChg chg="del">
          <ac:chgData name="Kenneth " userId="3d19bff4-6e3b-4f40-8a2d-73450e702779" providerId="ADAL" clId="{3B4E26B5-0625-4142-BA24-D7F2C1F115C2}" dt="2021-06-25T09:36:27.980" v="6" actId="478"/>
          <ac:picMkLst>
            <pc:docMk/>
            <pc:sldMk cId="765594433" sldId="302"/>
            <ac:picMk id="2054" creationId="{3A7A9F2D-6C95-432C-A48A-1BFC49E8293B}"/>
          </ac:picMkLst>
        </pc:picChg>
      </pc:sldChg>
      <pc:sldChg chg="delSp modAnim">
        <pc:chgData name="Kenneth " userId="3d19bff4-6e3b-4f40-8a2d-73450e702779" providerId="ADAL" clId="{3B4E26B5-0625-4142-BA24-D7F2C1F115C2}" dt="2021-06-25T09:36:15.520" v="2" actId="478"/>
        <pc:sldMkLst>
          <pc:docMk/>
          <pc:sldMk cId="3169111791" sldId="303"/>
        </pc:sldMkLst>
        <pc:picChg chg="del">
          <ac:chgData name="Kenneth " userId="3d19bff4-6e3b-4f40-8a2d-73450e702779" providerId="ADAL" clId="{3B4E26B5-0625-4142-BA24-D7F2C1F115C2}" dt="2021-06-25T09:36:15.520" v="2" actId="478"/>
          <ac:picMkLst>
            <pc:docMk/>
            <pc:sldMk cId="3169111791" sldId="303"/>
            <ac:picMk id="1030" creationId="{CBF453FC-37E7-4121-901D-891027DA87E1}"/>
          </ac:picMkLst>
        </pc:picChg>
        <pc:picChg chg="del">
          <ac:chgData name="Kenneth " userId="3d19bff4-6e3b-4f40-8a2d-73450e702779" providerId="ADAL" clId="{3B4E26B5-0625-4142-BA24-D7F2C1F115C2}" dt="2021-06-25T09:36:14.976" v="1" actId="478"/>
          <ac:picMkLst>
            <pc:docMk/>
            <pc:sldMk cId="3169111791" sldId="303"/>
            <ac:picMk id="1032" creationId="{F5DFD388-9737-44B7-8A95-4BB4AD476420}"/>
          </ac:picMkLst>
        </pc:picChg>
      </pc:sldChg>
      <pc:sldChg chg="modAnim">
        <pc:chgData name="Kenneth " userId="3d19bff4-6e3b-4f40-8a2d-73450e702779" providerId="ADAL" clId="{3B4E26B5-0625-4142-BA24-D7F2C1F115C2}" dt="2021-06-25T09:37:00.352" v="15"/>
        <pc:sldMkLst>
          <pc:docMk/>
          <pc:sldMk cId="3893688687" sldId="352"/>
        </pc:sldMkLst>
      </pc:sldChg>
      <pc:sldChg chg="add modAnim">
        <pc:chgData name="Kenneth " userId="3d19bff4-6e3b-4f40-8a2d-73450e702779" providerId="ADAL" clId="{3B4E26B5-0625-4142-BA24-D7F2C1F115C2}" dt="2021-06-25T09:36:22.652" v="4"/>
        <pc:sldMkLst>
          <pc:docMk/>
          <pc:sldMk cId="3038606350" sldId="361"/>
        </pc:sldMkLst>
      </pc:sldChg>
      <pc:sldChg chg="add modAnim">
        <pc:chgData name="Kenneth " userId="3d19bff4-6e3b-4f40-8a2d-73450e702779" providerId="ADAL" clId="{3B4E26B5-0625-4142-BA24-D7F2C1F115C2}" dt="2021-06-25T09:36:31.616" v="9"/>
        <pc:sldMkLst>
          <pc:docMk/>
          <pc:sldMk cId="1498381576" sldId="362"/>
        </pc:sldMkLst>
      </pc:sldChg>
      <pc:sldChg chg="add modAnim">
        <pc:chgData name="Kenneth " userId="3d19bff4-6e3b-4f40-8a2d-73450e702779" providerId="ADAL" clId="{3B4E26B5-0625-4142-BA24-D7F2C1F115C2}" dt="2021-06-25T09:36:39.273" v="14"/>
        <pc:sldMkLst>
          <pc:docMk/>
          <pc:sldMk cId="1813302822" sldId="363"/>
        </pc:sldMkLst>
      </pc:sldChg>
    </pc:docChg>
  </pc:docChgLst>
  <pc:docChgLst>
    <pc:chgData name="Joyce" userId="a1e2c7c8-25dd-4200-8b54-2b408d4d58db" providerId="ADAL" clId="{3F0C8CF0-9E60-4FDA-A729-75DF376CCFF2}"/>
    <pc:docChg chg="custSel modSld">
      <pc:chgData name="Joyce" userId="a1e2c7c8-25dd-4200-8b54-2b408d4d58db" providerId="ADAL" clId="{3F0C8CF0-9E60-4FDA-A729-75DF376CCFF2}" dt="2024-05-08T06:51:49.155" v="89" actId="6549"/>
      <pc:docMkLst>
        <pc:docMk/>
      </pc:docMkLst>
      <pc:sldChg chg="modNotesTx">
        <pc:chgData name="Joyce" userId="a1e2c7c8-25dd-4200-8b54-2b408d4d58db" providerId="ADAL" clId="{3F0C8CF0-9E60-4FDA-A729-75DF376CCFF2}" dt="2024-05-08T06:51:49.155" v="89" actId="6549"/>
        <pc:sldMkLst>
          <pc:docMk/>
          <pc:sldMk cId="533913705" sldId="523"/>
        </pc:sldMkLst>
      </pc:sldChg>
    </pc:docChg>
  </pc:docChgLst>
  <pc:docChgLst>
    <pc:chgData name="David" userId="7f17028f-fa36-404f-8702-3c1856e407ad" providerId="ADAL" clId="{432DC1B8-64AE-AC4D-855E-D8FAF11A140E}"/>
    <pc:docChg chg="custSel modSld">
      <pc:chgData name="David" userId="7f17028f-fa36-404f-8702-3c1856e407ad" providerId="ADAL" clId="{432DC1B8-64AE-AC4D-855E-D8FAF11A140E}" dt="2022-01-12T13:37:30.242" v="612" actId="18331"/>
      <pc:docMkLst>
        <pc:docMk/>
      </pc:docMkLst>
      <pc:sldChg chg="delSp mod">
        <pc:chgData name="David" userId="7f17028f-fa36-404f-8702-3c1856e407ad" providerId="ADAL" clId="{432DC1B8-64AE-AC4D-855E-D8FAF11A140E}" dt="2021-12-16T14:35:47.253" v="400" actId="478"/>
        <pc:sldMkLst>
          <pc:docMk/>
          <pc:sldMk cId="2226719376" sldId="269"/>
        </pc:sldMkLst>
        <pc:spChg chg="del">
          <ac:chgData name="David" userId="7f17028f-fa36-404f-8702-3c1856e407ad" providerId="ADAL" clId="{432DC1B8-64AE-AC4D-855E-D8FAF11A140E}" dt="2021-12-16T14:35:47.253" v="400" actId="478"/>
          <ac:spMkLst>
            <pc:docMk/>
            <pc:sldMk cId="2226719376" sldId="269"/>
            <ac:spMk id="6" creationId="{7EC45867-C37B-E143-86F7-A4CE9AC7A1BD}"/>
          </ac:spMkLst>
        </pc:spChg>
      </pc:sldChg>
      <pc:sldChg chg="delSp mod modNotesTx">
        <pc:chgData name="David" userId="7f17028f-fa36-404f-8702-3c1856e407ad" providerId="ADAL" clId="{432DC1B8-64AE-AC4D-855E-D8FAF11A140E}" dt="2021-12-16T14:37:38.558" v="413" actId="20577"/>
        <pc:sldMkLst>
          <pc:docMk/>
          <pc:sldMk cId="2907101395" sldId="271"/>
        </pc:sldMkLst>
        <pc:spChg chg="del">
          <ac:chgData name="David" userId="7f17028f-fa36-404f-8702-3c1856e407ad" providerId="ADAL" clId="{432DC1B8-64AE-AC4D-855E-D8FAF11A140E}" dt="2021-12-16T14:37:23.517" v="411" actId="478"/>
          <ac:spMkLst>
            <pc:docMk/>
            <pc:sldMk cId="2907101395" sldId="271"/>
            <ac:spMk id="6" creationId="{17AB3107-0791-5943-8698-ABEC25651574}"/>
          </ac:spMkLst>
        </pc:spChg>
      </pc:sldChg>
      <pc:sldChg chg="modNotesTx">
        <pc:chgData name="David" userId="7f17028f-fa36-404f-8702-3c1856e407ad" providerId="ADAL" clId="{432DC1B8-64AE-AC4D-855E-D8FAF11A140E}" dt="2021-12-16T14:41:30.167" v="443" actId="20577"/>
        <pc:sldMkLst>
          <pc:docMk/>
          <pc:sldMk cId="2806115058" sldId="272"/>
        </pc:sldMkLst>
      </pc:sldChg>
      <pc:sldChg chg="delSp modSp mod modNotesTx">
        <pc:chgData name="David" userId="7f17028f-fa36-404f-8702-3c1856e407ad" providerId="ADAL" clId="{432DC1B8-64AE-AC4D-855E-D8FAF11A140E}" dt="2021-12-16T14:42:25.135" v="471" actId="20577"/>
        <pc:sldMkLst>
          <pc:docMk/>
          <pc:sldMk cId="2391996396" sldId="273"/>
        </pc:sldMkLst>
        <pc:spChg chg="del mod">
          <ac:chgData name="David" userId="7f17028f-fa36-404f-8702-3c1856e407ad" providerId="ADAL" clId="{432DC1B8-64AE-AC4D-855E-D8FAF11A140E}" dt="2021-12-16T14:41:48.776" v="445" actId="478"/>
          <ac:spMkLst>
            <pc:docMk/>
            <pc:sldMk cId="2391996396" sldId="273"/>
            <ac:spMk id="6" creationId="{5186CE5E-C9BD-BE45-A42B-76CA2B378944}"/>
          </ac:spMkLst>
        </pc:spChg>
      </pc:sldChg>
      <pc:sldChg chg="delSp mod modNotesTx">
        <pc:chgData name="David" userId="7f17028f-fa36-404f-8702-3c1856e407ad" providerId="ADAL" clId="{432DC1B8-64AE-AC4D-855E-D8FAF11A140E}" dt="2021-12-16T14:36:58.830" v="410" actId="20577"/>
        <pc:sldMkLst>
          <pc:docMk/>
          <pc:sldMk cId="2365304054" sldId="275"/>
        </pc:sldMkLst>
        <pc:spChg chg="del">
          <ac:chgData name="David" userId="7f17028f-fa36-404f-8702-3c1856e407ad" providerId="ADAL" clId="{432DC1B8-64AE-AC4D-855E-D8FAF11A140E}" dt="2021-12-16T14:36:46.359" v="409" actId="478"/>
          <ac:spMkLst>
            <pc:docMk/>
            <pc:sldMk cId="2365304054" sldId="275"/>
            <ac:spMk id="6" creationId="{E3393F14-735D-C84F-AB13-D37BF9495DB2}"/>
          </ac:spMkLst>
        </pc:spChg>
      </pc:sldChg>
      <pc:sldChg chg="delSp mod modNotesTx">
        <pc:chgData name="David" userId="7f17028f-fa36-404f-8702-3c1856e407ad" providerId="ADAL" clId="{432DC1B8-64AE-AC4D-855E-D8FAF11A140E}" dt="2021-12-16T14:41:08.615" v="437" actId="20577"/>
        <pc:sldMkLst>
          <pc:docMk/>
          <pc:sldMk cId="3262692274" sldId="277"/>
        </pc:sldMkLst>
        <pc:spChg chg="del">
          <ac:chgData name="David" userId="7f17028f-fa36-404f-8702-3c1856e407ad" providerId="ADAL" clId="{432DC1B8-64AE-AC4D-855E-D8FAF11A140E}" dt="2021-12-16T14:40:30.916" v="414" actId="478"/>
          <ac:spMkLst>
            <pc:docMk/>
            <pc:sldMk cId="3262692274" sldId="277"/>
            <ac:spMk id="6" creationId="{B38F498B-E63A-984F-A528-E3B5AD598567}"/>
          </ac:spMkLst>
        </pc:spChg>
      </pc:sldChg>
      <pc:sldChg chg="delSp mod">
        <pc:chgData name="David" userId="7f17028f-fa36-404f-8702-3c1856e407ad" providerId="ADAL" clId="{432DC1B8-64AE-AC4D-855E-D8FAF11A140E}" dt="2021-12-16T14:44:14.305" v="475" actId="478"/>
        <pc:sldMkLst>
          <pc:docMk/>
          <pc:sldMk cId="146218885" sldId="287"/>
        </pc:sldMkLst>
        <pc:spChg chg="del">
          <ac:chgData name="David" userId="7f17028f-fa36-404f-8702-3c1856e407ad" providerId="ADAL" clId="{432DC1B8-64AE-AC4D-855E-D8FAF11A140E}" dt="2021-12-16T14:44:14.305" v="475" actId="478"/>
          <ac:spMkLst>
            <pc:docMk/>
            <pc:sldMk cId="146218885" sldId="287"/>
            <ac:spMk id="2" creationId="{00000000-0000-0000-0000-000000000000}"/>
          </ac:spMkLst>
        </pc:spChg>
      </pc:sldChg>
      <pc:sldChg chg="modNotesTx">
        <pc:chgData name="David" userId="7f17028f-fa36-404f-8702-3c1856e407ad" providerId="ADAL" clId="{432DC1B8-64AE-AC4D-855E-D8FAF11A140E}" dt="2021-12-16T14:46:43.946" v="483" actId="20577"/>
        <pc:sldMkLst>
          <pc:docMk/>
          <pc:sldMk cId="2352864203" sldId="295"/>
        </pc:sldMkLst>
      </pc:sldChg>
      <pc:sldChg chg="modNotesTx">
        <pc:chgData name="David" userId="7f17028f-fa36-404f-8702-3c1856e407ad" providerId="ADAL" clId="{432DC1B8-64AE-AC4D-855E-D8FAF11A140E}" dt="2021-12-16T14:19:21.001" v="167" actId="20577"/>
        <pc:sldMkLst>
          <pc:docMk/>
          <pc:sldMk cId="520492760" sldId="301"/>
        </pc:sldMkLst>
      </pc:sldChg>
      <pc:sldChg chg="modNotesTx">
        <pc:chgData name="David" userId="7f17028f-fa36-404f-8702-3c1856e407ad" providerId="ADAL" clId="{432DC1B8-64AE-AC4D-855E-D8FAF11A140E}" dt="2021-12-16T14:17:25.569" v="146" actId="20577"/>
        <pc:sldMkLst>
          <pc:docMk/>
          <pc:sldMk cId="3169111791" sldId="303"/>
        </pc:sldMkLst>
      </pc:sldChg>
      <pc:sldChg chg="modNotesTx">
        <pc:chgData name="David" userId="7f17028f-fa36-404f-8702-3c1856e407ad" providerId="ADAL" clId="{432DC1B8-64AE-AC4D-855E-D8FAF11A140E}" dt="2021-12-16T14:23:06.351" v="172" actId="20577"/>
        <pc:sldMkLst>
          <pc:docMk/>
          <pc:sldMk cId="2387756585" sldId="308"/>
        </pc:sldMkLst>
      </pc:sldChg>
      <pc:sldChg chg="modSp mod modNotesTx">
        <pc:chgData name="David" userId="7f17028f-fa36-404f-8702-3c1856e407ad" providerId="ADAL" clId="{432DC1B8-64AE-AC4D-855E-D8FAF11A140E}" dt="2021-12-16T14:23:59.906" v="186" actId="1076"/>
        <pc:sldMkLst>
          <pc:docMk/>
          <pc:sldMk cId="1211212876" sldId="309"/>
        </pc:sldMkLst>
        <pc:picChg chg="mod">
          <ac:chgData name="David" userId="7f17028f-fa36-404f-8702-3c1856e407ad" providerId="ADAL" clId="{432DC1B8-64AE-AC4D-855E-D8FAF11A140E}" dt="2021-12-16T14:23:59.906" v="186" actId="1076"/>
          <ac:picMkLst>
            <pc:docMk/>
            <pc:sldMk cId="1211212876" sldId="309"/>
            <ac:picMk id="6" creationId="{DECF140A-C9F3-1446-BAA1-5D7D407D625D}"/>
          </ac:picMkLst>
        </pc:picChg>
      </pc:sldChg>
      <pc:sldChg chg="modSp mod modNotesTx">
        <pc:chgData name="David" userId="7f17028f-fa36-404f-8702-3c1856e407ad" providerId="ADAL" clId="{432DC1B8-64AE-AC4D-855E-D8FAF11A140E}" dt="2021-12-16T14:23:52.911" v="185" actId="1076"/>
        <pc:sldMkLst>
          <pc:docMk/>
          <pc:sldMk cId="3373693178" sldId="310"/>
        </pc:sldMkLst>
        <pc:picChg chg="mod">
          <ac:chgData name="David" userId="7f17028f-fa36-404f-8702-3c1856e407ad" providerId="ADAL" clId="{432DC1B8-64AE-AC4D-855E-D8FAF11A140E}" dt="2021-12-16T14:23:52.911" v="185" actId="1076"/>
          <ac:picMkLst>
            <pc:docMk/>
            <pc:sldMk cId="3373693178" sldId="310"/>
            <ac:picMk id="3" creationId="{FB425717-F97D-DE48-B7A2-BC88CEB6BEE8}"/>
          </ac:picMkLst>
        </pc:picChg>
      </pc:sldChg>
      <pc:sldChg chg="modSp mod">
        <pc:chgData name="David" userId="7f17028f-fa36-404f-8702-3c1856e407ad" providerId="ADAL" clId="{432DC1B8-64AE-AC4D-855E-D8FAF11A140E}" dt="2021-12-16T14:25:49.171" v="234" actId="1038"/>
        <pc:sldMkLst>
          <pc:docMk/>
          <pc:sldMk cId="2166841008" sldId="312"/>
        </pc:sldMkLst>
        <pc:picChg chg="mod">
          <ac:chgData name="David" userId="7f17028f-fa36-404f-8702-3c1856e407ad" providerId="ADAL" clId="{432DC1B8-64AE-AC4D-855E-D8FAF11A140E}" dt="2021-12-16T14:25:43.865" v="223" actId="1038"/>
          <ac:picMkLst>
            <pc:docMk/>
            <pc:sldMk cId="2166841008" sldId="312"/>
            <ac:picMk id="3" creationId="{9A9A5474-C5FB-834B-BC0A-1804074E770F}"/>
          </ac:picMkLst>
        </pc:picChg>
        <pc:picChg chg="mod">
          <ac:chgData name="David" userId="7f17028f-fa36-404f-8702-3c1856e407ad" providerId="ADAL" clId="{432DC1B8-64AE-AC4D-855E-D8FAF11A140E}" dt="2021-12-16T14:25:43.865" v="223" actId="1038"/>
          <ac:picMkLst>
            <pc:docMk/>
            <pc:sldMk cId="2166841008" sldId="312"/>
            <ac:picMk id="4" creationId="{33C4F299-441D-8847-ADD9-64D84F8D9F12}"/>
          </ac:picMkLst>
        </pc:picChg>
        <pc:picChg chg="mod">
          <ac:chgData name="David" userId="7f17028f-fa36-404f-8702-3c1856e407ad" providerId="ADAL" clId="{432DC1B8-64AE-AC4D-855E-D8FAF11A140E}" dt="2021-12-16T14:25:49.171" v="234" actId="1038"/>
          <ac:picMkLst>
            <pc:docMk/>
            <pc:sldMk cId="2166841008" sldId="312"/>
            <ac:picMk id="5" creationId="{65FA32AE-7D23-0F46-88B7-B559900BAE0A}"/>
          </ac:picMkLst>
        </pc:picChg>
        <pc:picChg chg="mod">
          <ac:chgData name="David" userId="7f17028f-fa36-404f-8702-3c1856e407ad" providerId="ADAL" clId="{432DC1B8-64AE-AC4D-855E-D8FAF11A140E}" dt="2021-12-16T14:25:49.171" v="234" actId="1038"/>
          <ac:picMkLst>
            <pc:docMk/>
            <pc:sldMk cId="2166841008" sldId="312"/>
            <ac:picMk id="6" creationId="{3F78DDF6-BCAF-324E-864D-50798A357AAD}"/>
          </ac:picMkLst>
        </pc:picChg>
      </pc:sldChg>
      <pc:sldChg chg="modSp mod">
        <pc:chgData name="David" userId="7f17028f-fa36-404f-8702-3c1856e407ad" providerId="ADAL" clId="{432DC1B8-64AE-AC4D-855E-D8FAF11A140E}" dt="2021-12-16T14:24:17.762" v="198" actId="1036"/>
        <pc:sldMkLst>
          <pc:docMk/>
          <pc:sldMk cId="3175686986" sldId="314"/>
        </pc:sldMkLst>
        <pc:picChg chg="mod">
          <ac:chgData name="David" userId="7f17028f-fa36-404f-8702-3c1856e407ad" providerId="ADAL" clId="{432DC1B8-64AE-AC4D-855E-D8FAF11A140E}" dt="2021-12-16T14:24:17.762" v="198" actId="1036"/>
          <ac:picMkLst>
            <pc:docMk/>
            <pc:sldMk cId="3175686986" sldId="314"/>
            <ac:picMk id="3" creationId="{667F3145-DD69-8645-8A55-320F04A1BBC8}"/>
          </ac:picMkLst>
        </pc:picChg>
      </pc:sldChg>
      <pc:sldChg chg="modNotesTx">
        <pc:chgData name="David" userId="7f17028f-fa36-404f-8702-3c1856e407ad" providerId="ADAL" clId="{432DC1B8-64AE-AC4D-855E-D8FAF11A140E}" dt="2021-12-16T14:26:12.610" v="245" actId="20577"/>
        <pc:sldMkLst>
          <pc:docMk/>
          <pc:sldMk cId="3341367453" sldId="315"/>
        </pc:sldMkLst>
      </pc:sldChg>
      <pc:sldChg chg="modSp">
        <pc:chgData name="David" userId="7f17028f-fa36-404f-8702-3c1856e407ad" providerId="ADAL" clId="{432DC1B8-64AE-AC4D-855E-D8FAF11A140E}" dt="2021-12-16T14:26:31.587" v="247" actId="14100"/>
        <pc:sldMkLst>
          <pc:docMk/>
          <pc:sldMk cId="838644109" sldId="316"/>
        </pc:sldMkLst>
        <pc:picChg chg="mod">
          <ac:chgData name="David" userId="7f17028f-fa36-404f-8702-3c1856e407ad" providerId="ADAL" clId="{432DC1B8-64AE-AC4D-855E-D8FAF11A140E}" dt="2021-12-16T14:26:31.587" v="247" actId="14100"/>
          <ac:picMkLst>
            <pc:docMk/>
            <pc:sldMk cId="838644109" sldId="316"/>
            <ac:picMk id="6" creationId="{4D55D010-0C94-2C4E-BB6B-EDEE5420C768}"/>
          </ac:picMkLst>
        </pc:picChg>
      </pc:sldChg>
      <pc:sldChg chg="modSp mod">
        <pc:chgData name="David" userId="7f17028f-fa36-404f-8702-3c1856e407ad" providerId="ADAL" clId="{432DC1B8-64AE-AC4D-855E-D8FAF11A140E}" dt="2021-12-16T14:26:52.509" v="249" actId="1076"/>
        <pc:sldMkLst>
          <pc:docMk/>
          <pc:sldMk cId="1853754250" sldId="317"/>
        </pc:sldMkLst>
        <pc:picChg chg="mod">
          <ac:chgData name="David" userId="7f17028f-fa36-404f-8702-3c1856e407ad" providerId="ADAL" clId="{432DC1B8-64AE-AC4D-855E-D8FAF11A140E}" dt="2021-12-16T14:26:52.509" v="249" actId="1076"/>
          <ac:picMkLst>
            <pc:docMk/>
            <pc:sldMk cId="1853754250" sldId="317"/>
            <ac:picMk id="4" creationId="{C952AEAC-7335-C04C-8590-CC280E1711E1}"/>
          </ac:picMkLst>
        </pc:picChg>
        <pc:picChg chg="mod">
          <ac:chgData name="David" userId="7f17028f-fa36-404f-8702-3c1856e407ad" providerId="ADAL" clId="{432DC1B8-64AE-AC4D-855E-D8FAF11A140E}" dt="2021-12-16T14:26:46.207" v="248" actId="1076"/>
          <ac:picMkLst>
            <pc:docMk/>
            <pc:sldMk cId="1853754250" sldId="317"/>
            <ac:picMk id="5" creationId="{2D442A3F-E29E-CA46-83BC-39DC736F8A33}"/>
          </ac:picMkLst>
        </pc:picChg>
      </pc:sldChg>
      <pc:sldChg chg="modSp mod">
        <pc:chgData name="David" userId="7f17028f-fa36-404f-8702-3c1856e407ad" providerId="ADAL" clId="{432DC1B8-64AE-AC4D-855E-D8FAF11A140E}" dt="2021-12-16T14:28:08.798" v="268" actId="1037"/>
        <pc:sldMkLst>
          <pc:docMk/>
          <pc:sldMk cId="2842014109" sldId="318"/>
        </pc:sldMkLst>
        <pc:picChg chg="mod">
          <ac:chgData name="David" userId="7f17028f-fa36-404f-8702-3c1856e407ad" providerId="ADAL" clId="{432DC1B8-64AE-AC4D-855E-D8FAF11A140E}" dt="2021-12-16T14:28:00.703" v="256" actId="1076"/>
          <ac:picMkLst>
            <pc:docMk/>
            <pc:sldMk cId="2842014109" sldId="318"/>
            <ac:picMk id="3" creationId="{A1C6A904-D1A9-C14A-B8FC-6A2A645B56AA}"/>
          </ac:picMkLst>
        </pc:picChg>
        <pc:picChg chg="mod">
          <ac:chgData name="David" userId="7f17028f-fa36-404f-8702-3c1856e407ad" providerId="ADAL" clId="{432DC1B8-64AE-AC4D-855E-D8FAF11A140E}" dt="2021-12-16T14:28:08.798" v="268" actId="1037"/>
          <ac:picMkLst>
            <pc:docMk/>
            <pc:sldMk cId="2842014109" sldId="318"/>
            <ac:picMk id="4" creationId="{9DA739D7-56DC-2E44-8A15-DF0CEB4E18A4}"/>
          </ac:picMkLst>
        </pc:picChg>
        <pc:picChg chg="mod">
          <ac:chgData name="David" userId="7f17028f-fa36-404f-8702-3c1856e407ad" providerId="ADAL" clId="{432DC1B8-64AE-AC4D-855E-D8FAF11A140E}" dt="2021-12-16T14:27:42.337" v="252" actId="1076"/>
          <ac:picMkLst>
            <pc:docMk/>
            <pc:sldMk cId="2842014109" sldId="318"/>
            <ac:picMk id="6" creationId="{1923296D-26B4-7645-8160-F86415393BF0}"/>
          </ac:picMkLst>
        </pc:picChg>
        <pc:picChg chg="mod">
          <ac:chgData name="David" userId="7f17028f-fa36-404f-8702-3c1856e407ad" providerId="ADAL" clId="{432DC1B8-64AE-AC4D-855E-D8FAF11A140E}" dt="2021-12-16T14:27:45.585" v="253" actId="1076"/>
          <ac:picMkLst>
            <pc:docMk/>
            <pc:sldMk cId="2842014109" sldId="318"/>
            <ac:picMk id="7" creationId="{56C422C4-E542-BB4B-9125-7ACD7666187A}"/>
          </ac:picMkLst>
        </pc:picChg>
      </pc:sldChg>
      <pc:sldChg chg="modSp mod">
        <pc:chgData name="David" userId="7f17028f-fa36-404f-8702-3c1856e407ad" providerId="ADAL" clId="{432DC1B8-64AE-AC4D-855E-D8FAF11A140E}" dt="2021-12-16T14:29:03.986" v="273" actId="1076"/>
        <pc:sldMkLst>
          <pc:docMk/>
          <pc:sldMk cId="2395044744" sldId="323"/>
        </pc:sldMkLst>
        <pc:picChg chg="mod">
          <ac:chgData name="David" userId="7f17028f-fa36-404f-8702-3c1856e407ad" providerId="ADAL" clId="{432DC1B8-64AE-AC4D-855E-D8FAF11A140E}" dt="2021-12-16T14:28:41.318" v="269" actId="1076"/>
          <ac:picMkLst>
            <pc:docMk/>
            <pc:sldMk cId="2395044744" sldId="323"/>
            <ac:picMk id="3" creationId="{74D4B1AF-6CD0-924D-9DFD-8202A30E3AAE}"/>
          </ac:picMkLst>
        </pc:picChg>
        <pc:picChg chg="mod">
          <ac:chgData name="David" userId="7f17028f-fa36-404f-8702-3c1856e407ad" providerId="ADAL" clId="{432DC1B8-64AE-AC4D-855E-D8FAF11A140E}" dt="2021-12-16T14:28:54.531" v="271" actId="171"/>
          <ac:picMkLst>
            <pc:docMk/>
            <pc:sldMk cId="2395044744" sldId="323"/>
            <ac:picMk id="4" creationId="{6B79AC79-3C14-7346-B771-2CD89C44BFA8}"/>
          </ac:picMkLst>
        </pc:picChg>
        <pc:picChg chg="mod">
          <ac:chgData name="David" userId="7f17028f-fa36-404f-8702-3c1856e407ad" providerId="ADAL" clId="{432DC1B8-64AE-AC4D-855E-D8FAF11A140E}" dt="2021-12-16T14:29:03.986" v="273" actId="1076"/>
          <ac:picMkLst>
            <pc:docMk/>
            <pc:sldMk cId="2395044744" sldId="323"/>
            <ac:picMk id="6" creationId="{CBB04123-F84D-3B4C-831B-37E014D0B213}"/>
          </ac:picMkLst>
        </pc:picChg>
      </pc:sldChg>
      <pc:sldChg chg="addCm">
        <pc:chgData name="David" userId="7f17028f-fa36-404f-8702-3c1856e407ad" providerId="ADAL" clId="{432DC1B8-64AE-AC4D-855E-D8FAF11A140E}" dt="2021-12-16T14:31:49.559" v="311"/>
        <pc:sldMkLst>
          <pc:docMk/>
          <pc:sldMk cId="1201071955" sldId="328"/>
        </pc:sldMkLst>
      </pc:sldChg>
      <pc:sldChg chg="modSp">
        <pc:chgData name="David" userId="7f17028f-fa36-404f-8702-3c1856e407ad" providerId="ADAL" clId="{432DC1B8-64AE-AC4D-855E-D8FAF11A140E}" dt="2021-12-16T14:29:39.701" v="274" actId="1076"/>
        <pc:sldMkLst>
          <pc:docMk/>
          <pc:sldMk cId="1439906607" sldId="329"/>
        </pc:sldMkLst>
        <pc:picChg chg="mod">
          <ac:chgData name="David" userId="7f17028f-fa36-404f-8702-3c1856e407ad" providerId="ADAL" clId="{432DC1B8-64AE-AC4D-855E-D8FAF11A140E}" dt="2021-12-16T14:29:39.701" v="274" actId="1076"/>
          <ac:picMkLst>
            <pc:docMk/>
            <pc:sldMk cId="1439906607" sldId="329"/>
            <ac:picMk id="1026" creationId="{C2775F36-4146-474A-A1BE-39230855FC9F}"/>
          </ac:picMkLst>
        </pc:picChg>
      </pc:sldChg>
      <pc:sldChg chg="modSp mod">
        <pc:chgData name="David" userId="7f17028f-fa36-404f-8702-3c1856e407ad" providerId="ADAL" clId="{432DC1B8-64AE-AC4D-855E-D8FAF11A140E}" dt="2021-12-16T14:29:54.419" v="275" actId="1076"/>
        <pc:sldMkLst>
          <pc:docMk/>
          <pc:sldMk cId="1944610989" sldId="330"/>
        </pc:sldMkLst>
        <pc:picChg chg="mod">
          <ac:chgData name="David" userId="7f17028f-fa36-404f-8702-3c1856e407ad" providerId="ADAL" clId="{432DC1B8-64AE-AC4D-855E-D8FAF11A140E}" dt="2021-12-16T14:29:54.419" v="275" actId="1076"/>
          <ac:picMkLst>
            <pc:docMk/>
            <pc:sldMk cId="1944610989" sldId="330"/>
            <ac:picMk id="9" creationId="{57C014B1-5770-824A-8F56-85D17325686C}"/>
          </ac:picMkLst>
        </pc:picChg>
      </pc:sldChg>
      <pc:sldChg chg="addCm modNotesTx">
        <pc:chgData name="David" userId="7f17028f-fa36-404f-8702-3c1856e407ad" providerId="ADAL" clId="{432DC1B8-64AE-AC4D-855E-D8FAF11A140E}" dt="2021-12-16T14:32:37.503" v="363" actId="20577"/>
        <pc:sldMkLst>
          <pc:docMk/>
          <pc:sldMk cId="3911282018" sldId="332"/>
        </pc:sldMkLst>
      </pc:sldChg>
      <pc:sldChg chg="delSp mod">
        <pc:chgData name="David" userId="7f17028f-fa36-404f-8702-3c1856e407ad" providerId="ADAL" clId="{432DC1B8-64AE-AC4D-855E-D8FAF11A140E}" dt="2021-12-16T14:45:17.140" v="476" actId="478"/>
        <pc:sldMkLst>
          <pc:docMk/>
          <pc:sldMk cId="1728497231" sldId="334"/>
        </pc:sldMkLst>
        <pc:spChg chg="del">
          <ac:chgData name="David" userId="7f17028f-fa36-404f-8702-3c1856e407ad" providerId="ADAL" clId="{432DC1B8-64AE-AC4D-855E-D8FAF11A140E}" dt="2021-12-16T14:45:17.140" v="476" actId="478"/>
          <ac:spMkLst>
            <pc:docMk/>
            <pc:sldMk cId="1728497231" sldId="334"/>
            <ac:spMk id="4" creationId="{6FDDA809-93C5-5542-81E3-7F9E1F8FD4C5}"/>
          </ac:spMkLst>
        </pc:spChg>
      </pc:sldChg>
      <pc:sldChg chg="modNotesTx">
        <pc:chgData name="David" userId="7f17028f-fa36-404f-8702-3c1856e407ad" providerId="ADAL" clId="{432DC1B8-64AE-AC4D-855E-D8FAF11A140E}" dt="2021-12-16T14:43:58.170" v="473" actId="20577"/>
        <pc:sldMkLst>
          <pc:docMk/>
          <pc:sldMk cId="1941207777" sldId="336"/>
        </pc:sldMkLst>
      </pc:sldChg>
      <pc:sldChg chg="delSp mod modNotesTx">
        <pc:chgData name="David" userId="7f17028f-fa36-404f-8702-3c1856e407ad" providerId="ADAL" clId="{432DC1B8-64AE-AC4D-855E-D8FAF11A140E}" dt="2021-12-16T14:48:06.977" v="490" actId="20577"/>
        <pc:sldMkLst>
          <pc:docMk/>
          <pc:sldMk cId="1522996719" sldId="340"/>
        </pc:sldMkLst>
        <pc:spChg chg="del">
          <ac:chgData name="David" userId="7f17028f-fa36-404f-8702-3c1856e407ad" providerId="ADAL" clId="{432DC1B8-64AE-AC4D-855E-D8FAF11A140E}" dt="2021-12-16T14:47:53.002" v="486" actId="478"/>
          <ac:spMkLst>
            <pc:docMk/>
            <pc:sldMk cId="1522996719" sldId="340"/>
            <ac:spMk id="2" creationId="{00000000-0000-0000-0000-000000000000}"/>
          </ac:spMkLst>
        </pc:spChg>
      </pc:sldChg>
      <pc:sldChg chg="modNotesTx">
        <pc:chgData name="David" userId="7f17028f-fa36-404f-8702-3c1856e407ad" providerId="ADAL" clId="{432DC1B8-64AE-AC4D-855E-D8FAF11A140E}" dt="2021-12-16T14:46:15.286" v="480" actId="20577"/>
        <pc:sldMkLst>
          <pc:docMk/>
          <pc:sldMk cId="1708995149" sldId="342"/>
        </pc:sldMkLst>
      </pc:sldChg>
      <pc:sldChg chg="modSp mod addCm modNotesTx">
        <pc:chgData name="David" userId="7f17028f-fa36-404f-8702-3c1856e407ad" providerId="ADAL" clId="{432DC1B8-64AE-AC4D-855E-D8FAF11A140E}" dt="2022-01-12T13:37:30.242" v="612" actId="18331"/>
        <pc:sldMkLst>
          <pc:docMk/>
          <pc:sldMk cId="1586036170" sldId="343"/>
        </pc:sldMkLst>
        <pc:spChg chg="mod">
          <ac:chgData name="David" userId="7f17028f-fa36-404f-8702-3c1856e407ad" providerId="ADAL" clId="{432DC1B8-64AE-AC4D-855E-D8FAF11A140E}" dt="2022-01-12T12:00:09.940" v="608" actId="14100"/>
          <ac:spMkLst>
            <pc:docMk/>
            <pc:sldMk cId="1586036170" sldId="343"/>
            <ac:spMk id="2" creationId="{2DE7E611-68FD-224E-8C85-9D769B1FD8BF}"/>
          </ac:spMkLst>
        </pc:spChg>
        <pc:picChg chg="mod">
          <ac:chgData name="David" userId="7f17028f-fa36-404f-8702-3c1856e407ad" providerId="ADAL" clId="{432DC1B8-64AE-AC4D-855E-D8FAF11A140E}" dt="2022-01-12T13:37:30.242" v="612" actId="18331"/>
          <ac:picMkLst>
            <pc:docMk/>
            <pc:sldMk cId="1586036170" sldId="343"/>
            <ac:picMk id="17" creationId="{34F66FE1-F227-B943-AFA3-838BBB69C0C2}"/>
          </ac:picMkLst>
        </pc:picChg>
      </pc:sldChg>
      <pc:sldChg chg="modNotesTx">
        <pc:chgData name="David" userId="7f17028f-fa36-404f-8702-3c1856e407ad" providerId="ADAL" clId="{432DC1B8-64AE-AC4D-855E-D8FAF11A140E}" dt="2021-12-16T14:57:44.659" v="607" actId="20577"/>
        <pc:sldMkLst>
          <pc:docMk/>
          <pc:sldMk cId="3043203133" sldId="347"/>
        </pc:sldMkLst>
      </pc:sldChg>
      <pc:sldChg chg="addSp modSp mod modNotesTx">
        <pc:chgData name="David" userId="7f17028f-fa36-404f-8702-3c1856e407ad" providerId="ADAL" clId="{432DC1B8-64AE-AC4D-855E-D8FAF11A140E}" dt="2021-12-16T14:50:01.964" v="547" actId="20577"/>
        <pc:sldMkLst>
          <pc:docMk/>
          <pc:sldMk cId="4069714376" sldId="349"/>
        </pc:sldMkLst>
        <pc:spChg chg="add mod">
          <ac:chgData name="David" userId="7f17028f-fa36-404f-8702-3c1856e407ad" providerId="ADAL" clId="{432DC1B8-64AE-AC4D-855E-D8FAF11A140E}" dt="2021-12-16T14:48:44.393" v="501" actId="1035"/>
          <ac:spMkLst>
            <pc:docMk/>
            <pc:sldMk cId="4069714376" sldId="349"/>
            <ac:spMk id="3" creationId="{D53A6041-0C42-204A-BCB9-4E715398B301}"/>
          </ac:spMkLst>
        </pc:spChg>
        <pc:spChg chg="mod">
          <ac:chgData name="David" userId="7f17028f-fa36-404f-8702-3c1856e407ad" providerId="ADAL" clId="{432DC1B8-64AE-AC4D-855E-D8FAF11A140E}" dt="2021-12-16T14:49:17.232" v="545" actId="20577"/>
          <ac:spMkLst>
            <pc:docMk/>
            <pc:sldMk cId="4069714376" sldId="349"/>
            <ac:spMk id="5" creationId="{EFFBF054-CC21-F94C-A9C4-5A433C106F6F}"/>
          </ac:spMkLst>
        </pc:spChg>
        <pc:spChg chg="mod">
          <ac:chgData name="David" userId="7f17028f-fa36-404f-8702-3c1856e407ad" providerId="ADAL" clId="{432DC1B8-64AE-AC4D-855E-D8FAF11A140E}" dt="2021-12-16T14:48:18.550" v="496" actId="20577"/>
          <ac:spMkLst>
            <pc:docMk/>
            <pc:sldMk cId="4069714376" sldId="349"/>
            <ac:spMk id="8" creationId="{0509A7C7-0513-844F-A596-8F69EA8E9344}"/>
          </ac:spMkLst>
        </pc:spChg>
      </pc:sldChg>
      <pc:sldChg chg="addCm modNotesTx">
        <pc:chgData name="David" userId="7f17028f-fa36-404f-8702-3c1856e407ad" providerId="ADAL" clId="{432DC1B8-64AE-AC4D-855E-D8FAF11A140E}" dt="2021-12-16T14:16:47.767" v="130"/>
        <pc:sldMkLst>
          <pc:docMk/>
          <pc:sldMk cId="870657878" sldId="351"/>
        </pc:sldMkLst>
      </pc:sldChg>
      <pc:sldChg chg="modNotesTx">
        <pc:chgData name="David" userId="7f17028f-fa36-404f-8702-3c1856e407ad" providerId="ADAL" clId="{432DC1B8-64AE-AC4D-855E-D8FAF11A140E}" dt="2021-12-16T14:20:24.898" v="168" actId="20577"/>
        <pc:sldMkLst>
          <pc:docMk/>
          <pc:sldMk cId="61790822" sldId="353"/>
        </pc:sldMkLst>
      </pc:sldChg>
      <pc:sldChg chg="modNotesTx">
        <pc:chgData name="David" userId="7f17028f-fa36-404f-8702-3c1856e407ad" providerId="ADAL" clId="{432DC1B8-64AE-AC4D-855E-D8FAF11A140E}" dt="2021-12-16T14:22:40.221" v="170" actId="20577"/>
        <pc:sldMkLst>
          <pc:docMk/>
          <pc:sldMk cId="1541399636" sldId="354"/>
        </pc:sldMkLst>
      </pc:sldChg>
      <pc:sldChg chg="modSp mod modNotesTx">
        <pc:chgData name="David" userId="7f17028f-fa36-404f-8702-3c1856e407ad" providerId="ADAL" clId="{432DC1B8-64AE-AC4D-855E-D8FAF11A140E}" dt="2021-12-16T14:57:18.214" v="605" actId="20577"/>
        <pc:sldMkLst>
          <pc:docMk/>
          <pc:sldMk cId="1499219348" sldId="360"/>
        </pc:sldMkLst>
        <pc:spChg chg="mod">
          <ac:chgData name="David" userId="7f17028f-fa36-404f-8702-3c1856e407ad" providerId="ADAL" clId="{432DC1B8-64AE-AC4D-855E-D8FAF11A140E}" dt="2021-12-16T14:07:51.682" v="53"/>
          <ac:spMkLst>
            <pc:docMk/>
            <pc:sldMk cId="1499219348" sldId="360"/>
            <ac:spMk id="2" creationId="{BE6341CA-220D-AE40-8E5D-46488C200783}"/>
          </ac:spMkLst>
        </pc:spChg>
      </pc:sldChg>
      <pc:sldChg chg="modNotesTx">
        <pc:chgData name="David" userId="7f17028f-fa36-404f-8702-3c1856e407ad" providerId="ADAL" clId="{432DC1B8-64AE-AC4D-855E-D8FAF11A140E}" dt="2021-12-16T14:18:38.766" v="148" actId="20577"/>
        <pc:sldMkLst>
          <pc:docMk/>
          <pc:sldMk cId="1498381576" sldId="362"/>
        </pc:sldMkLst>
      </pc:sldChg>
      <pc:sldChg chg="modNotesTx">
        <pc:chgData name="David" userId="7f17028f-fa36-404f-8702-3c1856e407ad" providerId="ADAL" clId="{432DC1B8-64AE-AC4D-855E-D8FAF11A140E}" dt="2021-12-16T14:53:16.793" v="575" actId="20577"/>
        <pc:sldMkLst>
          <pc:docMk/>
          <pc:sldMk cId="2088831769" sldId="365"/>
        </pc:sldMkLst>
      </pc:sldChg>
      <pc:sldChg chg="modNotesTx">
        <pc:chgData name="David" userId="7f17028f-fa36-404f-8702-3c1856e407ad" providerId="ADAL" clId="{432DC1B8-64AE-AC4D-855E-D8FAF11A140E}" dt="2021-12-16T14:53:05.410" v="565" actId="20577"/>
        <pc:sldMkLst>
          <pc:docMk/>
          <pc:sldMk cId="3235243382" sldId="366"/>
        </pc:sldMkLst>
      </pc:sldChg>
      <pc:sldChg chg="modSp mod">
        <pc:chgData name="David" userId="7f17028f-fa36-404f-8702-3c1856e407ad" providerId="ADAL" clId="{432DC1B8-64AE-AC4D-855E-D8FAF11A140E}" dt="2022-01-12T13:28:22.271" v="611" actId="18331"/>
        <pc:sldMkLst>
          <pc:docMk/>
          <pc:sldMk cId="1083815570" sldId="369"/>
        </pc:sldMkLst>
        <pc:picChg chg="mod">
          <ac:chgData name="David" userId="7f17028f-fa36-404f-8702-3c1856e407ad" providerId="ADAL" clId="{432DC1B8-64AE-AC4D-855E-D8FAF11A140E}" dt="2022-01-12T13:28:22.271" v="611" actId="18331"/>
          <ac:picMkLst>
            <pc:docMk/>
            <pc:sldMk cId="1083815570" sldId="369"/>
            <ac:picMk id="3" creationId="{B42F7CB2-F96C-403A-A915-3AF83AE97CEE}"/>
          </ac:picMkLst>
        </pc:picChg>
      </pc:sldChg>
      <pc:sldChg chg="modNotesTx">
        <pc:chgData name="David" userId="7f17028f-fa36-404f-8702-3c1856e407ad" providerId="ADAL" clId="{432DC1B8-64AE-AC4D-855E-D8FAF11A140E}" dt="2021-12-16T14:44:07.277" v="474" actId="20577"/>
        <pc:sldMkLst>
          <pc:docMk/>
          <pc:sldMk cId="1869934130" sldId="405"/>
        </pc:sldMkLst>
      </pc:sldChg>
      <pc:sldChg chg="modNotesTx">
        <pc:chgData name="David" userId="7f17028f-fa36-404f-8702-3c1856e407ad" providerId="ADAL" clId="{432DC1B8-64AE-AC4D-855E-D8FAF11A140E}" dt="2021-12-16T14:45:33.212" v="478" actId="20577"/>
        <pc:sldMkLst>
          <pc:docMk/>
          <pc:sldMk cId="357352536" sldId="413"/>
        </pc:sldMkLst>
      </pc:sldChg>
      <pc:sldChg chg="modNotesTx">
        <pc:chgData name="David" userId="7f17028f-fa36-404f-8702-3c1856e407ad" providerId="ADAL" clId="{432DC1B8-64AE-AC4D-855E-D8FAF11A140E}" dt="2021-12-16T14:34:02.771" v="386" actId="20577"/>
        <pc:sldMkLst>
          <pc:docMk/>
          <pc:sldMk cId="3678051698" sldId="452"/>
        </pc:sldMkLst>
      </pc:sldChg>
      <pc:sldChg chg="delSp mod">
        <pc:chgData name="David" userId="7f17028f-fa36-404f-8702-3c1856e407ad" providerId="ADAL" clId="{432DC1B8-64AE-AC4D-855E-D8FAF11A140E}" dt="2021-12-16T14:47:02.779" v="484" actId="478"/>
        <pc:sldMkLst>
          <pc:docMk/>
          <pc:sldMk cId="4150940436" sldId="455"/>
        </pc:sldMkLst>
        <pc:spChg chg="del">
          <ac:chgData name="David" userId="7f17028f-fa36-404f-8702-3c1856e407ad" providerId="ADAL" clId="{432DC1B8-64AE-AC4D-855E-D8FAF11A140E}" dt="2021-12-16T14:47:02.779" v="484" actId="478"/>
          <ac:spMkLst>
            <pc:docMk/>
            <pc:sldMk cId="4150940436" sldId="455"/>
            <ac:spMk id="4" creationId="{55B522F0-573C-BC4A-9193-162E8703957A}"/>
          </ac:spMkLst>
        </pc:spChg>
      </pc:sldChg>
      <pc:sldChg chg="modNotesTx">
        <pc:chgData name="David" userId="7f17028f-fa36-404f-8702-3c1856e407ad" providerId="ADAL" clId="{432DC1B8-64AE-AC4D-855E-D8FAF11A140E}" dt="2021-12-16T14:35:30.076" v="399" actId="20577"/>
        <pc:sldMkLst>
          <pc:docMk/>
          <pc:sldMk cId="305048036" sldId="458"/>
        </pc:sldMkLst>
      </pc:sldChg>
      <pc:sldChg chg="delSp mod">
        <pc:chgData name="David" userId="7f17028f-fa36-404f-8702-3c1856e407ad" providerId="ADAL" clId="{432DC1B8-64AE-AC4D-855E-D8FAF11A140E}" dt="2021-12-16T14:47:15.969" v="485" actId="478"/>
        <pc:sldMkLst>
          <pc:docMk/>
          <pc:sldMk cId="3684790762" sldId="461"/>
        </pc:sldMkLst>
        <pc:spChg chg="del">
          <ac:chgData name="David" userId="7f17028f-fa36-404f-8702-3c1856e407ad" providerId="ADAL" clId="{432DC1B8-64AE-AC4D-855E-D8FAF11A140E}" dt="2021-12-16T14:47:15.969" v="485" actId="478"/>
          <ac:spMkLst>
            <pc:docMk/>
            <pc:sldMk cId="3684790762" sldId="461"/>
            <ac:spMk id="4" creationId="{E0B6B26D-AB7F-244F-B830-6ED984410147}"/>
          </ac:spMkLst>
        </pc:spChg>
      </pc:sldChg>
      <pc:sldChg chg="modNotesTx">
        <pc:chgData name="David" userId="7f17028f-fa36-404f-8702-3c1856e407ad" providerId="ADAL" clId="{432DC1B8-64AE-AC4D-855E-D8FAF11A140E}" dt="2021-12-16T14:33:13.764" v="374" actId="20577"/>
        <pc:sldMkLst>
          <pc:docMk/>
          <pc:sldMk cId="547447278" sldId="468"/>
        </pc:sldMkLst>
      </pc:sldChg>
      <pc:sldChg chg="modSp mod">
        <pc:chgData name="David" userId="7f17028f-fa36-404f-8702-3c1856e407ad" providerId="ADAL" clId="{432DC1B8-64AE-AC4D-855E-D8FAF11A140E}" dt="2021-12-16T14:43:32.586" v="472" actId="1076"/>
        <pc:sldMkLst>
          <pc:docMk/>
          <pc:sldMk cId="1666328387" sldId="503"/>
        </pc:sldMkLst>
        <pc:spChg chg="mod">
          <ac:chgData name="David" userId="7f17028f-fa36-404f-8702-3c1856e407ad" providerId="ADAL" clId="{432DC1B8-64AE-AC4D-855E-D8FAF11A140E}" dt="2021-12-16T14:43:32.586" v="472" actId="1076"/>
          <ac:spMkLst>
            <pc:docMk/>
            <pc:sldMk cId="1666328387" sldId="503"/>
            <ac:spMk id="4" creationId="{00000000-0000-0000-0000-000000000000}"/>
          </ac:spMkLst>
        </pc:spChg>
      </pc:sldChg>
      <pc:sldChg chg="modNotesTx">
        <pc:chgData name="David" userId="7f17028f-fa36-404f-8702-3c1856e407ad" providerId="ADAL" clId="{432DC1B8-64AE-AC4D-855E-D8FAF11A140E}" dt="2021-12-16T14:34:45.111" v="391" actId="20577"/>
        <pc:sldMkLst>
          <pc:docMk/>
          <pc:sldMk cId="1476949627" sldId="511"/>
        </pc:sldMkLst>
      </pc:sldChg>
      <pc:sldChg chg="modSp mod">
        <pc:chgData name="David" userId="7f17028f-fa36-404f-8702-3c1856e407ad" providerId="ADAL" clId="{432DC1B8-64AE-AC4D-855E-D8FAF11A140E}" dt="2021-12-16T14:30:15.065" v="309" actId="1037"/>
        <pc:sldMkLst>
          <pc:docMk/>
          <pc:sldMk cId="291877706" sldId="513"/>
        </pc:sldMkLst>
        <pc:spChg chg="mod">
          <ac:chgData name="David" userId="7f17028f-fa36-404f-8702-3c1856e407ad" providerId="ADAL" clId="{432DC1B8-64AE-AC4D-855E-D8FAF11A140E}" dt="2021-12-16T14:30:15.065" v="309" actId="1037"/>
          <ac:spMkLst>
            <pc:docMk/>
            <pc:sldMk cId="291877706" sldId="513"/>
            <ac:spMk id="4" creationId="{87D0D479-9FBD-452F-A96F-59C8107E013E}"/>
          </ac:spMkLst>
        </pc:spChg>
        <pc:picChg chg="mod">
          <ac:chgData name="David" userId="7f17028f-fa36-404f-8702-3c1856e407ad" providerId="ADAL" clId="{432DC1B8-64AE-AC4D-855E-D8FAF11A140E}" dt="2021-12-16T14:30:09.838" v="295" actId="1038"/>
          <ac:picMkLst>
            <pc:docMk/>
            <pc:sldMk cId="291877706" sldId="513"/>
            <ac:picMk id="3" creationId="{8E027235-B9FC-4C50-946C-440BCD277E99}"/>
          </ac:picMkLst>
        </pc:picChg>
        <pc:picChg chg="mod">
          <ac:chgData name="David" userId="7f17028f-fa36-404f-8702-3c1856e407ad" providerId="ADAL" clId="{432DC1B8-64AE-AC4D-855E-D8FAF11A140E}" dt="2021-12-16T14:30:09.838" v="295" actId="1038"/>
          <ac:picMkLst>
            <pc:docMk/>
            <pc:sldMk cId="291877706" sldId="513"/>
            <ac:picMk id="1026" creationId="{11E8D430-AC8A-4161-9162-86CCBA2EAA58}"/>
          </ac:picMkLst>
        </pc:picChg>
        <pc:picChg chg="mod">
          <ac:chgData name="David" userId="7f17028f-fa36-404f-8702-3c1856e407ad" providerId="ADAL" clId="{432DC1B8-64AE-AC4D-855E-D8FAF11A140E}" dt="2021-12-16T14:30:09.838" v="295" actId="1038"/>
          <ac:picMkLst>
            <pc:docMk/>
            <pc:sldMk cId="291877706" sldId="513"/>
            <ac:picMk id="2050" creationId="{00000000-0000-0000-0000-000000000000}"/>
          </ac:picMkLst>
        </pc:picChg>
      </pc:sldChg>
      <pc:sldChg chg="modSp modNotesTx">
        <pc:chgData name="David" userId="7f17028f-fa36-404f-8702-3c1856e407ad" providerId="ADAL" clId="{432DC1B8-64AE-AC4D-855E-D8FAF11A140E}" dt="2021-12-16T14:36:37.227" v="408" actId="20577"/>
        <pc:sldMkLst>
          <pc:docMk/>
          <pc:sldMk cId="3851141071" sldId="521"/>
        </pc:sldMkLst>
        <pc:picChg chg="mod">
          <ac:chgData name="David" userId="7f17028f-fa36-404f-8702-3c1856e407ad" providerId="ADAL" clId="{432DC1B8-64AE-AC4D-855E-D8FAF11A140E}" dt="2021-12-16T14:36:05.334" v="401" actId="1076"/>
          <ac:picMkLst>
            <pc:docMk/>
            <pc:sldMk cId="3851141071" sldId="521"/>
            <ac:picMk id="2053" creationId="{00000000-0000-0000-0000-000000000000}"/>
          </ac:picMkLst>
        </pc:picChg>
        <pc:picChg chg="mod">
          <ac:chgData name="David" userId="7f17028f-fa36-404f-8702-3c1856e407ad" providerId="ADAL" clId="{432DC1B8-64AE-AC4D-855E-D8FAF11A140E}" dt="2021-12-16T14:36:16.267" v="405" actId="1076"/>
          <ac:picMkLst>
            <pc:docMk/>
            <pc:sldMk cId="3851141071" sldId="521"/>
            <ac:picMk id="5122" creationId="{9FD8686F-3D17-014B-A2AC-EE1345A96845}"/>
          </ac:picMkLst>
        </pc:picChg>
      </pc:sldChg>
      <pc:sldChg chg="delSp mod modNotesTx">
        <pc:chgData name="David" userId="7f17028f-fa36-404f-8702-3c1856e407ad" providerId="ADAL" clId="{432DC1B8-64AE-AC4D-855E-D8FAF11A140E}" dt="2021-12-16T14:45:42.862" v="479" actId="20577"/>
        <pc:sldMkLst>
          <pc:docMk/>
          <pc:sldMk cId="1013338091" sldId="524"/>
        </pc:sldMkLst>
        <pc:spChg chg="del">
          <ac:chgData name="David" userId="7f17028f-fa36-404f-8702-3c1856e407ad" providerId="ADAL" clId="{432DC1B8-64AE-AC4D-855E-D8FAF11A140E}" dt="2021-12-16T14:45:24.484" v="477" actId="478"/>
          <ac:spMkLst>
            <pc:docMk/>
            <pc:sldMk cId="1013338091" sldId="524"/>
            <ac:spMk id="4" creationId="{0E4DB425-F24A-C54D-93A6-3B35AC859757}"/>
          </ac:spMkLst>
        </pc:spChg>
      </pc:sldChg>
      <pc:sldChg chg="modNotesTx">
        <pc:chgData name="David" userId="7f17028f-fa36-404f-8702-3c1856e407ad" providerId="ADAL" clId="{432DC1B8-64AE-AC4D-855E-D8FAF11A140E}" dt="2021-12-16T14:55:01.882" v="576" actId="20577"/>
        <pc:sldMkLst>
          <pc:docMk/>
          <pc:sldMk cId="1933191169" sldId="528"/>
        </pc:sldMkLst>
      </pc:sldChg>
      <pc:sldChg chg="modNotesTx">
        <pc:chgData name="David" userId="7f17028f-fa36-404f-8702-3c1856e407ad" providerId="ADAL" clId="{432DC1B8-64AE-AC4D-855E-D8FAF11A140E}" dt="2021-12-16T14:55:08.146" v="577" actId="20577"/>
        <pc:sldMkLst>
          <pc:docMk/>
          <pc:sldMk cId="3537173335" sldId="529"/>
        </pc:sldMkLst>
      </pc:sldChg>
      <pc:sldChg chg="modNotesTx">
        <pc:chgData name="David" userId="7f17028f-fa36-404f-8702-3c1856e407ad" providerId="ADAL" clId="{432DC1B8-64AE-AC4D-855E-D8FAF11A140E}" dt="2021-12-16T14:55:12.037" v="578" actId="20577"/>
        <pc:sldMkLst>
          <pc:docMk/>
          <pc:sldMk cId="2298486260" sldId="530"/>
        </pc:sldMkLst>
      </pc:sldChg>
      <pc:sldChg chg="modNotesTx">
        <pc:chgData name="David" userId="7f17028f-fa36-404f-8702-3c1856e407ad" providerId="ADAL" clId="{432DC1B8-64AE-AC4D-855E-D8FAF11A140E}" dt="2021-12-16T14:55:18.442" v="579" actId="20577"/>
        <pc:sldMkLst>
          <pc:docMk/>
          <pc:sldMk cId="3374655692" sldId="531"/>
        </pc:sldMkLst>
      </pc:sldChg>
      <pc:sldChg chg="modNotesTx">
        <pc:chgData name="David" userId="7f17028f-fa36-404f-8702-3c1856e407ad" providerId="ADAL" clId="{432DC1B8-64AE-AC4D-855E-D8FAF11A140E}" dt="2021-12-16T14:55:23.257" v="580" actId="20577"/>
        <pc:sldMkLst>
          <pc:docMk/>
          <pc:sldMk cId="793328462" sldId="532"/>
        </pc:sldMkLst>
      </pc:sldChg>
      <pc:sldChg chg="modNotesTx">
        <pc:chgData name="David" userId="7f17028f-fa36-404f-8702-3c1856e407ad" providerId="ADAL" clId="{432DC1B8-64AE-AC4D-855E-D8FAF11A140E}" dt="2021-12-16T14:55:27.219" v="581" actId="20577"/>
        <pc:sldMkLst>
          <pc:docMk/>
          <pc:sldMk cId="143982585" sldId="533"/>
        </pc:sldMkLst>
      </pc:sldChg>
      <pc:sldChg chg="modNotesTx">
        <pc:chgData name="David" userId="7f17028f-fa36-404f-8702-3c1856e407ad" providerId="ADAL" clId="{432DC1B8-64AE-AC4D-855E-D8FAF11A140E}" dt="2021-12-16T14:55:35.027" v="584" actId="20577"/>
        <pc:sldMkLst>
          <pc:docMk/>
          <pc:sldMk cId="798041746" sldId="534"/>
        </pc:sldMkLst>
      </pc:sldChg>
      <pc:sldChg chg="modNotesTx">
        <pc:chgData name="David" userId="7f17028f-fa36-404f-8702-3c1856e407ad" providerId="ADAL" clId="{432DC1B8-64AE-AC4D-855E-D8FAF11A140E}" dt="2021-12-16T14:55:43.061" v="585" actId="20577"/>
        <pc:sldMkLst>
          <pc:docMk/>
          <pc:sldMk cId="2931025346" sldId="535"/>
        </pc:sldMkLst>
      </pc:sldChg>
      <pc:sldChg chg="modNotesTx">
        <pc:chgData name="David" userId="7f17028f-fa36-404f-8702-3c1856e407ad" providerId="ADAL" clId="{432DC1B8-64AE-AC4D-855E-D8FAF11A140E}" dt="2021-12-16T14:55:50.186" v="587" actId="20577"/>
        <pc:sldMkLst>
          <pc:docMk/>
          <pc:sldMk cId="620377721" sldId="536"/>
        </pc:sldMkLst>
      </pc:sldChg>
      <pc:sldChg chg="modSp mod modNotesTx">
        <pc:chgData name="David" userId="7f17028f-fa36-404f-8702-3c1856e407ad" providerId="ADAL" clId="{432DC1B8-64AE-AC4D-855E-D8FAF11A140E}" dt="2021-12-16T14:13:46.351" v="125"/>
        <pc:sldMkLst>
          <pc:docMk/>
          <pc:sldMk cId="1055921956" sldId="540"/>
        </pc:sldMkLst>
        <pc:spChg chg="mod">
          <ac:chgData name="David" userId="7f17028f-fa36-404f-8702-3c1856e407ad" providerId="ADAL" clId="{432DC1B8-64AE-AC4D-855E-D8FAF11A140E}" dt="2021-12-16T14:13:46.351" v="125"/>
          <ac:spMkLst>
            <pc:docMk/>
            <pc:sldMk cId="1055921956" sldId="540"/>
            <ac:spMk id="2" creationId="{BE6341CA-220D-AE40-8E5D-46488C200783}"/>
          </ac:spMkLst>
        </pc:spChg>
      </pc:sldChg>
      <pc:sldChg chg="modSp mod modNotesTx">
        <pc:chgData name="David" userId="7f17028f-fa36-404f-8702-3c1856e407ad" providerId="ADAL" clId="{432DC1B8-64AE-AC4D-855E-D8FAF11A140E}" dt="2021-12-16T14:08:36.775" v="120" actId="20577"/>
        <pc:sldMkLst>
          <pc:docMk/>
          <pc:sldMk cId="1608654795" sldId="541"/>
        </pc:sldMkLst>
        <pc:spChg chg="mod">
          <ac:chgData name="David" userId="7f17028f-fa36-404f-8702-3c1856e407ad" providerId="ADAL" clId="{432DC1B8-64AE-AC4D-855E-D8FAF11A140E}" dt="2021-12-16T14:08:18.410" v="102" actId="20577"/>
          <ac:spMkLst>
            <pc:docMk/>
            <pc:sldMk cId="1608654795" sldId="541"/>
            <ac:spMk id="2" creationId="{BE6341CA-220D-AE40-8E5D-46488C200783}"/>
          </ac:spMkLst>
        </pc:spChg>
        <pc:spChg chg="mod">
          <ac:chgData name="David" userId="7f17028f-fa36-404f-8702-3c1856e407ad" providerId="ADAL" clId="{432DC1B8-64AE-AC4D-855E-D8FAF11A140E}" dt="2021-12-16T14:08:11.176" v="83" actId="20577"/>
          <ac:spMkLst>
            <pc:docMk/>
            <pc:sldMk cId="1608654795" sldId="541"/>
            <ac:spMk id="9" creationId="{9E508810-933A-D449-9236-E026A5454303}"/>
          </ac:spMkLst>
        </pc:spChg>
        <pc:spChg chg="mod">
          <ac:chgData name="David" userId="7f17028f-fa36-404f-8702-3c1856e407ad" providerId="ADAL" clId="{432DC1B8-64AE-AC4D-855E-D8FAF11A140E}" dt="2021-12-16T14:07:59.499" v="56" actId="20577"/>
          <ac:spMkLst>
            <pc:docMk/>
            <pc:sldMk cId="1608654795" sldId="541"/>
            <ac:spMk id="11" creationId="{DF898D7C-370C-5544-8AE0-362D9D29F7F7}"/>
          </ac:spMkLst>
        </pc:spChg>
      </pc:sldChg>
      <pc:sldChg chg="modNotesTx">
        <pc:chgData name="David" userId="7f17028f-fa36-404f-8702-3c1856e407ad" providerId="ADAL" clId="{432DC1B8-64AE-AC4D-855E-D8FAF11A140E}" dt="2021-12-16T14:51:36.446" v="548" actId="20577"/>
        <pc:sldMkLst>
          <pc:docMk/>
          <pc:sldMk cId="1115264810" sldId="545"/>
        </pc:sldMkLst>
      </pc:sldChg>
      <pc:sldChg chg="modNotesTx">
        <pc:chgData name="David" userId="7f17028f-fa36-404f-8702-3c1856e407ad" providerId="ADAL" clId="{432DC1B8-64AE-AC4D-855E-D8FAF11A140E}" dt="2021-12-16T14:51:56.749" v="563" actId="20577"/>
        <pc:sldMkLst>
          <pc:docMk/>
          <pc:sldMk cId="2418218841" sldId="547"/>
        </pc:sldMkLst>
      </pc:sldChg>
    </pc:docChg>
  </pc:docChgLst>
  <pc:docChgLst>
    <pc:chgData name="Maaike" userId="b29535b2-018f-43b5-b751-45b123bf0a15" providerId="ADAL" clId="{AEE8260A-815A-4E2C-86F3-FF9BC58F6A08}"/>
    <pc:docChg chg="modSld sldOrd">
      <pc:chgData name="Maaike" userId="b29535b2-018f-43b5-b751-45b123bf0a15" providerId="ADAL" clId="{AEE8260A-815A-4E2C-86F3-FF9BC58F6A08}" dt="2021-09-21T09:36:38.347" v="17" actId="20577"/>
      <pc:docMkLst>
        <pc:docMk/>
      </pc:docMkLst>
      <pc:sldChg chg="modNotesTx">
        <pc:chgData name="Maaike" userId="b29535b2-018f-43b5-b751-45b123bf0a15" providerId="ADAL" clId="{AEE8260A-815A-4E2C-86F3-FF9BC58F6A08}" dt="2021-09-21T09:36:38.347" v="17" actId="20577"/>
        <pc:sldMkLst>
          <pc:docMk/>
          <pc:sldMk cId="196717699" sldId="321"/>
        </pc:sldMkLst>
      </pc:sldChg>
      <pc:sldChg chg="ord">
        <pc:chgData name="Maaike" userId="b29535b2-018f-43b5-b751-45b123bf0a15" providerId="ADAL" clId="{AEE8260A-815A-4E2C-86F3-FF9BC58F6A08}" dt="2021-09-21T09:16:31.659" v="1"/>
        <pc:sldMkLst>
          <pc:docMk/>
          <pc:sldMk cId="1541399636" sldId="354"/>
        </pc:sldMkLst>
      </pc:sldChg>
      <pc:sldChg chg="modSp">
        <pc:chgData name="Maaike" userId="b29535b2-018f-43b5-b751-45b123bf0a15" providerId="ADAL" clId="{AEE8260A-815A-4E2C-86F3-FF9BC58F6A08}" dt="2021-09-21T09:26:47.701" v="2" actId="1076"/>
        <pc:sldMkLst>
          <pc:docMk/>
          <pc:sldMk cId="348351329" sldId="522"/>
        </pc:sldMkLst>
        <pc:picChg chg="mod">
          <ac:chgData name="Maaike" userId="b29535b2-018f-43b5-b751-45b123bf0a15" providerId="ADAL" clId="{AEE8260A-815A-4E2C-86F3-FF9BC58F6A08}" dt="2021-09-21T09:26:47.701" v="2" actId="1076"/>
          <ac:picMkLst>
            <pc:docMk/>
            <pc:sldMk cId="348351329" sldId="522"/>
            <ac:picMk id="8" creationId="{9C281E31-B757-4E8D-A924-D20B050A3E47}"/>
          </ac:picMkLst>
        </pc:picChg>
      </pc:sldChg>
      <pc:sldChg chg="modSp mod">
        <pc:chgData name="Maaike" userId="b29535b2-018f-43b5-b751-45b123bf0a15" providerId="ADAL" clId="{AEE8260A-815A-4E2C-86F3-FF9BC58F6A08}" dt="2021-09-21T09:34:29.231" v="6" actId="20577"/>
        <pc:sldMkLst>
          <pc:docMk/>
          <pc:sldMk cId="3374655692" sldId="531"/>
        </pc:sldMkLst>
        <pc:spChg chg="mod">
          <ac:chgData name="Maaike" userId="b29535b2-018f-43b5-b751-45b123bf0a15" providerId="ADAL" clId="{AEE8260A-815A-4E2C-86F3-FF9BC58F6A08}" dt="2021-09-21T09:34:29.231" v="6" actId="20577"/>
          <ac:spMkLst>
            <pc:docMk/>
            <pc:sldMk cId="3374655692" sldId="531"/>
            <ac:spMk id="3" creationId="{A16A104E-210D-D24C-82D1-4BF0CF2DFD4F}"/>
          </ac:spMkLst>
        </pc:spChg>
      </pc:sldChg>
      <pc:sldChg chg="modSp mod">
        <pc:chgData name="Maaike" userId="b29535b2-018f-43b5-b751-45b123bf0a15" providerId="ADAL" clId="{AEE8260A-815A-4E2C-86F3-FF9BC58F6A08}" dt="2021-09-21T09:34:36.360" v="8" actId="20577"/>
        <pc:sldMkLst>
          <pc:docMk/>
          <pc:sldMk cId="793328462" sldId="532"/>
        </pc:sldMkLst>
        <pc:spChg chg="mod">
          <ac:chgData name="Maaike" userId="b29535b2-018f-43b5-b751-45b123bf0a15" providerId="ADAL" clId="{AEE8260A-815A-4E2C-86F3-FF9BC58F6A08}" dt="2021-09-21T09:34:36.360" v="8" actId="20577"/>
          <ac:spMkLst>
            <pc:docMk/>
            <pc:sldMk cId="793328462" sldId="532"/>
            <ac:spMk id="3" creationId="{A16A104E-210D-D24C-82D1-4BF0CF2DFD4F}"/>
          </ac:spMkLst>
        </pc:spChg>
      </pc:sldChg>
      <pc:sldChg chg="modSp mod">
        <pc:chgData name="Maaike" userId="b29535b2-018f-43b5-b751-45b123bf0a15" providerId="ADAL" clId="{AEE8260A-815A-4E2C-86F3-FF9BC58F6A08}" dt="2021-09-21T09:34:40.048" v="10" actId="20577"/>
        <pc:sldMkLst>
          <pc:docMk/>
          <pc:sldMk cId="143982585" sldId="533"/>
        </pc:sldMkLst>
        <pc:spChg chg="mod">
          <ac:chgData name="Maaike" userId="b29535b2-018f-43b5-b751-45b123bf0a15" providerId="ADAL" clId="{AEE8260A-815A-4E2C-86F3-FF9BC58F6A08}" dt="2021-09-21T09:34:40.048" v="10" actId="20577"/>
          <ac:spMkLst>
            <pc:docMk/>
            <pc:sldMk cId="143982585" sldId="533"/>
            <ac:spMk id="3" creationId="{A16A104E-210D-D24C-82D1-4BF0CF2DFD4F}"/>
          </ac:spMkLst>
        </pc:spChg>
      </pc:sldChg>
      <pc:sldChg chg="modSp mod">
        <pc:chgData name="Maaike" userId="b29535b2-018f-43b5-b751-45b123bf0a15" providerId="ADAL" clId="{AEE8260A-815A-4E2C-86F3-FF9BC58F6A08}" dt="2021-09-21T09:34:43.838" v="12" actId="20577"/>
        <pc:sldMkLst>
          <pc:docMk/>
          <pc:sldMk cId="798041746" sldId="534"/>
        </pc:sldMkLst>
        <pc:spChg chg="mod">
          <ac:chgData name="Maaike" userId="b29535b2-018f-43b5-b751-45b123bf0a15" providerId="ADAL" clId="{AEE8260A-815A-4E2C-86F3-FF9BC58F6A08}" dt="2021-09-21T09:34:43.838" v="12" actId="20577"/>
          <ac:spMkLst>
            <pc:docMk/>
            <pc:sldMk cId="798041746" sldId="534"/>
            <ac:spMk id="3" creationId="{A16A104E-210D-D24C-82D1-4BF0CF2DFD4F}"/>
          </ac:spMkLst>
        </pc:spChg>
      </pc:sldChg>
      <pc:sldChg chg="modSp mod">
        <pc:chgData name="Maaike" userId="b29535b2-018f-43b5-b751-45b123bf0a15" providerId="ADAL" clId="{AEE8260A-815A-4E2C-86F3-FF9BC58F6A08}" dt="2021-09-21T09:34:46.992" v="14" actId="20577"/>
        <pc:sldMkLst>
          <pc:docMk/>
          <pc:sldMk cId="2931025346" sldId="535"/>
        </pc:sldMkLst>
        <pc:spChg chg="mod">
          <ac:chgData name="Maaike" userId="b29535b2-018f-43b5-b751-45b123bf0a15" providerId="ADAL" clId="{AEE8260A-815A-4E2C-86F3-FF9BC58F6A08}" dt="2021-09-21T09:34:46.992" v="14" actId="20577"/>
          <ac:spMkLst>
            <pc:docMk/>
            <pc:sldMk cId="2931025346" sldId="535"/>
            <ac:spMk id="3" creationId="{A16A104E-210D-D24C-82D1-4BF0CF2DFD4F}"/>
          </ac:spMkLst>
        </pc:spChg>
      </pc:sldChg>
      <pc:sldChg chg="modSp mod">
        <pc:chgData name="Maaike" userId="b29535b2-018f-43b5-b751-45b123bf0a15" providerId="ADAL" clId="{AEE8260A-815A-4E2C-86F3-FF9BC58F6A08}" dt="2021-09-21T09:34:50.844" v="16" actId="20577"/>
        <pc:sldMkLst>
          <pc:docMk/>
          <pc:sldMk cId="620377721" sldId="536"/>
        </pc:sldMkLst>
        <pc:spChg chg="mod">
          <ac:chgData name="Maaike" userId="b29535b2-018f-43b5-b751-45b123bf0a15" providerId="ADAL" clId="{AEE8260A-815A-4E2C-86F3-FF9BC58F6A08}" dt="2021-09-21T09:34:50.844" v="16" actId="20577"/>
          <ac:spMkLst>
            <pc:docMk/>
            <pc:sldMk cId="620377721" sldId="536"/>
            <ac:spMk id="3" creationId="{A16A104E-210D-D24C-82D1-4BF0CF2DFD4F}"/>
          </ac:spMkLst>
        </pc:spChg>
      </pc:sldChg>
      <pc:sldChg chg="modSp mod">
        <pc:chgData name="Maaike" userId="b29535b2-018f-43b5-b751-45b123bf0a15" providerId="ADAL" clId="{AEE8260A-815A-4E2C-86F3-FF9BC58F6A08}" dt="2021-09-21T09:34:16.532" v="4" actId="20577"/>
        <pc:sldMkLst>
          <pc:docMk/>
          <pc:sldMk cId="1510281346" sldId="537"/>
        </pc:sldMkLst>
        <pc:spChg chg="mod">
          <ac:chgData name="Maaike" userId="b29535b2-018f-43b5-b751-45b123bf0a15" providerId="ADAL" clId="{AEE8260A-815A-4E2C-86F3-FF9BC58F6A08}" dt="2021-09-21T09:34:16.532" v="4" actId="20577"/>
          <ac:spMkLst>
            <pc:docMk/>
            <pc:sldMk cId="1510281346" sldId="537"/>
            <ac:spMk id="3" creationId="{A16A104E-210D-D24C-82D1-4BF0CF2DFD4F}"/>
          </ac:spMkLst>
        </pc:spChg>
      </pc:sldChg>
    </pc:docChg>
  </pc:docChgLst>
  <pc:docChgLst>
    <pc:chgData name="Kenneth " userId="3d19bff4-6e3b-4f40-8a2d-73450e702779" providerId="ADAL" clId="{55114984-D6B1-C746-BCAB-7ACF5E823194}"/>
    <pc:docChg chg="undo custSel addSld delSld modSld modSection">
      <pc:chgData name="Kenneth " userId="3d19bff4-6e3b-4f40-8a2d-73450e702779" providerId="ADAL" clId="{55114984-D6B1-C746-BCAB-7ACF5E823194}" dt="2021-11-26T14:03:58.550" v="2900" actId="20577"/>
      <pc:docMkLst>
        <pc:docMk/>
      </pc:docMkLst>
      <pc:sldChg chg="modNotesTx">
        <pc:chgData name="Kenneth " userId="3d19bff4-6e3b-4f40-8a2d-73450e702779" providerId="ADAL" clId="{55114984-D6B1-C746-BCAB-7ACF5E823194}" dt="2021-11-26T08:11:13.900" v="389" actId="20577"/>
        <pc:sldMkLst>
          <pc:docMk/>
          <pc:sldMk cId="1586036170" sldId="343"/>
        </pc:sldMkLst>
      </pc:sldChg>
      <pc:sldChg chg="addSp delSp modSp del mod">
        <pc:chgData name="Kenneth " userId="3d19bff4-6e3b-4f40-8a2d-73450e702779" providerId="ADAL" clId="{55114984-D6B1-C746-BCAB-7ACF5E823194}" dt="2021-11-26T10:35:26.227" v="1689" actId="2696"/>
        <pc:sldMkLst>
          <pc:docMk/>
          <pc:sldMk cId="2290763733" sldId="345"/>
        </pc:sldMkLst>
        <pc:spChg chg="add mod">
          <ac:chgData name="Kenneth " userId="3d19bff4-6e3b-4f40-8a2d-73450e702779" providerId="ADAL" clId="{55114984-D6B1-C746-BCAB-7ACF5E823194}" dt="2021-11-26T10:29:46.908" v="1334" actId="1076"/>
          <ac:spMkLst>
            <pc:docMk/>
            <pc:sldMk cId="2290763733" sldId="345"/>
            <ac:spMk id="9" creationId="{4D1F82E3-94BB-3747-9C9D-C66D4A435121}"/>
          </ac:spMkLst>
        </pc:spChg>
        <pc:spChg chg="add del mod">
          <ac:chgData name="Kenneth " userId="3d19bff4-6e3b-4f40-8a2d-73450e702779" providerId="ADAL" clId="{55114984-D6B1-C746-BCAB-7ACF5E823194}" dt="2021-11-26T10:27:50.221" v="1285" actId="478"/>
          <ac:spMkLst>
            <pc:docMk/>
            <pc:sldMk cId="2290763733" sldId="345"/>
            <ac:spMk id="12" creationId="{5AE56A59-FF1F-954C-BE8D-5F8C3BB4EE3F}"/>
          </ac:spMkLst>
        </pc:spChg>
        <pc:spChg chg="mod">
          <ac:chgData name="Kenneth " userId="3d19bff4-6e3b-4f40-8a2d-73450e702779" providerId="ADAL" clId="{55114984-D6B1-C746-BCAB-7ACF5E823194}" dt="2021-11-26T10:25:59.302" v="1055" actId="1076"/>
          <ac:spMkLst>
            <pc:docMk/>
            <pc:sldMk cId="2290763733" sldId="345"/>
            <ac:spMk id="13" creationId="{345EC544-F429-DE41-84DC-19F0BBA1A792}"/>
          </ac:spMkLst>
        </pc:spChg>
        <pc:spChg chg="add del mod">
          <ac:chgData name="Kenneth " userId="3d19bff4-6e3b-4f40-8a2d-73450e702779" providerId="ADAL" clId="{55114984-D6B1-C746-BCAB-7ACF5E823194}" dt="2021-11-26T10:18:44.576" v="937" actId="478"/>
          <ac:spMkLst>
            <pc:docMk/>
            <pc:sldMk cId="2290763733" sldId="345"/>
            <ac:spMk id="19" creationId="{49077A65-62D6-6D46-8C07-13C6C8B44129}"/>
          </ac:spMkLst>
        </pc:spChg>
        <pc:picChg chg="add mod">
          <ac:chgData name="Kenneth " userId="3d19bff4-6e3b-4f40-8a2d-73450e702779" providerId="ADAL" clId="{55114984-D6B1-C746-BCAB-7ACF5E823194}" dt="2021-11-26T10:28:53.529" v="1301" actId="29295"/>
          <ac:picMkLst>
            <pc:docMk/>
            <pc:sldMk cId="2290763733" sldId="345"/>
            <ac:picMk id="4" creationId="{B9C4095F-2371-BB4C-A053-DD5ACB2C103C}"/>
          </ac:picMkLst>
        </pc:picChg>
        <pc:picChg chg="add mod">
          <ac:chgData name="Kenneth " userId="3d19bff4-6e3b-4f40-8a2d-73450e702779" providerId="ADAL" clId="{55114984-D6B1-C746-BCAB-7ACF5E823194}" dt="2021-11-26T10:29:04.475" v="1305" actId="1076"/>
          <ac:picMkLst>
            <pc:docMk/>
            <pc:sldMk cId="2290763733" sldId="345"/>
            <ac:picMk id="6" creationId="{FE4C59B1-F412-7F40-808F-F02B061871B4}"/>
          </ac:picMkLst>
        </pc:picChg>
        <pc:picChg chg="add mod">
          <ac:chgData name="Kenneth " userId="3d19bff4-6e3b-4f40-8a2d-73450e702779" providerId="ADAL" clId="{55114984-D6B1-C746-BCAB-7ACF5E823194}" dt="2021-11-26T10:29:21.555" v="1306" actId="14100"/>
          <ac:picMkLst>
            <pc:docMk/>
            <pc:sldMk cId="2290763733" sldId="345"/>
            <ac:picMk id="8" creationId="{E21C0C38-71F6-0D49-96B6-9413D3A2161F}"/>
          </ac:picMkLst>
        </pc:picChg>
        <pc:picChg chg="del">
          <ac:chgData name="Kenneth " userId="3d19bff4-6e3b-4f40-8a2d-73450e702779" providerId="ADAL" clId="{55114984-D6B1-C746-BCAB-7ACF5E823194}" dt="2021-11-26T10:28:58.430" v="1303" actId="478"/>
          <ac:picMkLst>
            <pc:docMk/>
            <pc:sldMk cId="2290763733" sldId="345"/>
            <ac:picMk id="15" creationId="{F6550742-1186-5C4C-B4C5-95F1F876264B}"/>
          </ac:picMkLst>
        </pc:picChg>
        <pc:picChg chg="del">
          <ac:chgData name="Kenneth " userId="3d19bff4-6e3b-4f40-8a2d-73450e702779" providerId="ADAL" clId="{55114984-D6B1-C746-BCAB-7ACF5E823194}" dt="2021-11-26T10:01:01.231" v="925" actId="478"/>
          <ac:picMkLst>
            <pc:docMk/>
            <pc:sldMk cId="2290763733" sldId="345"/>
            <ac:picMk id="18" creationId="{33E7BDE1-3015-7443-82A6-A98B824A897E}"/>
          </ac:picMkLst>
        </pc:picChg>
        <pc:picChg chg="del">
          <ac:chgData name="Kenneth " userId="3d19bff4-6e3b-4f40-8a2d-73450e702779" providerId="ADAL" clId="{55114984-D6B1-C746-BCAB-7ACF5E823194}" dt="2021-11-26T10:18:48.697" v="940" actId="478"/>
          <ac:picMkLst>
            <pc:docMk/>
            <pc:sldMk cId="2290763733" sldId="345"/>
            <ac:picMk id="21" creationId="{D6D340BC-729F-8344-BB56-A2B1F3D58D7A}"/>
          </ac:picMkLst>
        </pc:picChg>
      </pc:sldChg>
      <pc:sldChg chg="addSp modSp mod modAnim">
        <pc:chgData name="Kenneth " userId="3d19bff4-6e3b-4f40-8a2d-73450e702779" providerId="ADAL" clId="{55114984-D6B1-C746-BCAB-7ACF5E823194}" dt="2021-11-26T13:24:33.520" v="2821"/>
        <pc:sldMkLst>
          <pc:docMk/>
          <pc:sldMk cId="4069714376" sldId="349"/>
        </pc:sldMkLst>
        <pc:spChg chg="add mod">
          <ac:chgData name="Kenneth " userId="3d19bff4-6e3b-4f40-8a2d-73450e702779" providerId="ADAL" clId="{55114984-D6B1-C746-BCAB-7ACF5E823194}" dt="2021-11-23T14:38:41.817" v="78" actId="1037"/>
          <ac:spMkLst>
            <pc:docMk/>
            <pc:sldMk cId="4069714376" sldId="349"/>
            <ac:spMk id="2" creationId="{D71A6033-0DDB-B645-8667-0BBB25BA8410}"/>
          </ac:spMkLst>
        </pc:spChg>
        <pc:spChg chg="mod">
          <ac:chgData name="Kenneth " userId="3d19bff4-6e3b-4f40-8a2d-73450e702779" providerId="ADAL" clId="{55114984-D6B1-C746-BCAB-7ACF5E823194}" dt="2021-11-23T14:38:52.037" v="80" actId="20577"/>
          <ac:spMkLst>
            <pc:docMk/>
            <pc:sldMk cId="4069714376" sldId="349"/>
            <ac:spMk id="8" creationId="{0509A7C7-0513-844F-A596-8F69EA8E9344}"/>
          </ac:spMkLst>
        </pc:spChg>
      </pc:sldChg>
      <pc:sldChg chg="addSp delSp modSp mod setBg">
        <pc:chgData name="Kenneth " userId="3d19bff4-6e3b-4f40-8a2d-73450e702779" providerId="ADAL" clId="{55114984-D6B1-C746-BCAB-7ACF5E823194}" dt="2021-11-26T08:36:59.104" v="707" actId="12789"/>
        <pc:sldMkLst>
          <pc:docMk/>
          <pc:sldMk cId="1541399636" sldId="354"/>
        </pc:sldMkLst>
        <pc:spChg chg="del">
          <ac:chgData name="Kenneth " userId="3d19bff4-6e3b-4f40-8a2d-73450e702779" providerId="ADAL" clId="{55114984-D6B1-C746-BCAB-7ACF5E823194}" dt="2021-11-26T08:36:35.604" v="703" actId="478"/>
          <ac:spMkLst>
            <pc:docMk/>
            <pc:sldMk cId="1541399636" sldId="354"/>
            <ac:spMk id="2" creationId="{E14DF696-1AC5-3847-A734-5EB7AD2574DE}"/>
          </ac:spMkLst>
        </pc:spChg>
        <pc:spChg chg="del">
          <ac:chgData name="Kenneth " userId="3d19bff4-6e3b-4f40-8a2d-73450e702779" providerId="ADAL" clId="{55114984-D6B1-C746-BCAB-7ACF5E823194}" dt="2021-11-26T08:35:40.766" v="691" actId="931"/>
          <ac:spMkLst>
            <pc:docMk/>
            <pc:sldMk cId="1541399636" sldId="354"/>
            <ac:spMk id="3" creationId="{ACE49B90-4684-274E-8874-FBB4633AA113}"/>
          </ac:spMkLst>
        </pc:spChg>
        <pc:picChg chg="del mod">
          <ac:chgData name="Kenneth " userId="3d19bff4-6e3b-4f40-8a2d-73450e702779" providerId="ADAL" clId="{55114984-D6B1-C746-BCAB-7ACF5E823194}" dt="2021-11-26T08:35:22.981" v="690" actId="478"/>
          <ac:picMkLst>
            <pc:docMk/>
            <pc:sldMk cId="1541399636" sldId="354"/>
            <ac:picMk id="4" creationId="{6FBC8562-4E5D-974D-B682-0DE83080F979}"/>
          </ac:picMkLst>
        </pc:picChg>
        <pc:picChg chg="add mod">
          <ac:chgData name="Kenneth " userId="3d19bff4-6e3b-4f40-8a2d-73450e702779" providerId="ADAL" clId="{55114984-D6B1-C746-BCAB-7ACF5E823194}" dt="2021-11-26T08:36:59.104" v="707" actId="12789"/>
          <ac:picMkLst>
            <pc:docMk/>
            <pc:sldMk cId="1541399636" sldId="354"/>
            <ac:picMk id="6" creationId="{EA947C2E-8B25-B94B-A313-3CD33DCCDFA3}"/>
          </ac:picMkLst>
        </pc:picChg>
      </pc:sldChg>
      <pc:sldChg chg="addSp delSp modSp mod modNotesTx">
        <pc:chgData name="Kenneth " userId="3d19bff4-6e3b-4f40-8a2d-73450e702779" providerId="ADAL" clId="{55114984-D6B1-C746-BCAB-7ACF5E823194}" dt="2021-11-26T09:40:12.717" v="710" actId="1076"/>
        <pc:sldMkLst>
          <pc:docMk/>
          <pc:sldMk cId="2773511393" sldId="358"/>
        </pc:sldMkLst>
        <pc:spChg chg="del mod">
          <ac:chgData name="Kenneth " userId="3d19bff4-6e3b-4f40-8a2d-73450e702779" providerId="ADAL" clId="{55114984-D6B1-C746-BCAB-7ACF5E823194}" dt="2021-11-26T09:40:02.658" v="708"/>
          <ac:spMkLst>
            <pc:docMk/>
            <pc:sldMk cId="2773511393" sldId="358"/>
            <ac:spMk id="3" creationId="{FD266742-4203-7A4B-BEF7-EE97B97F5EF2}"/>
          </ac:spMkLst>
        </pc:spChg>
        <pc:picChg chg="add mod">
          <ac:chgData name="Kenneth " userId="3d19bff4-6e3b-4f40-8a2d-73450e702779" providerId="ADAL" clId="{55114984-D6B1-C746-BCAB-7ACF5E823194}" dt="2021-11-26T09:40:12.717" v="710" actId="1076"/>
          <ac:picMkLst>
            <pc:docMk/>
            <pc:sldMk cId="2773511393" sldId="358"/>
            <ac:picMk id="1026" creationId="{8A1C464A-F187-B840-98F1-DC29FABDFB47}"/>
          </ac:picMkLst>
        </pc:picChg>
      </pc:sldChg>
      <pc:sldChg chg="modSp mod modNotesTx">
        <pc:chgData name="Kenneth " userId="3d19bff4-6e3b-4f40-8a2d-73450e702779" providerId="ADAL" clId="{55114984-D6B1-C746-BCAB-7ACF5E823194}" dt="2021-11-26T08:11:35.467" v="485" actId="20577"/>
        <pc:sldMkLst>
          <pc:docMk/>
          <pc:sldMk cId="1499219348" sldId="360"/>
        </pc:sldMkLst>
        <pc:spChg chg="mod">
          <ac:chgData name="Kenneth " userId="3d19bff4-6e3b-4f40-8a2d-73450e702779" providerId="ADAL" clId="{55114984-D6B1-C746-BCAB-7ACF5E823194}" dt="2021-11-24T13:38:22.654" v="109" actId="207"/>
          <ac:spMkLst>
            <pc:docMk/>
            <pc:sldMk cId="1499219348" sldId="360"/>
            <ac:spMk id="2" creationId="{BE6341CA-220D-AE40-8E5D-46488C200783}"/>
          </ac:spMkLst>
        </pc:spChg>
      </pc:sldChg>
      <pc:sldChg chg="modAnim">
        <pc:chgData name="Kenneth " userId="3d19bff4-6e3b-4f40-8a2d-73450e702779" providerId="ADAL" clId="{55114984-D6B1-C746-BCAB-7ACF5E823194}" dt="2021-11-26T12:24:46.306" v="2775"/>
        <pc:sldMkLst>
          <pc:docMk/>
          <pc:sldMk cId="2702448985" sldId="364"/>
        </pc:sldMkLst>
      </pc:sldChg>
      <pc:sldChg chg="addSp delSp modSp mod delAnim modAnim">
        <pc:chgData name="Kenneth " userId="3d19bff4-6e3b-4f40-8a2d-73450e702779" providerId="ADAL" clId="{55114984-D6B1-C746-BCAB-7ACF5E823194}" dt="2021-11-26T13:11:55.218" v="2779" actId="1076"/>
        <pc:sldMkLst>
          <pc:docMk/>
          <pc:sldMk cId="3235243382" sldId="366"/>
        </pc:sldMkLst>
        <pc:spChg chg="mod">
          <ac:chgData name="Kenneth " userId="3d19bff4-6e3b-4f40-8a2d-73450e702779" providerId="ADAL" clId="{55114984-D6B1-C746-BCAB-7ACF5E823194}" dt="2021-11-26T12:21:04.223" v="2763" actId="1076"/>
          <ac:spMkLst>
            <pc:docMk/>
            <pc:sldMk cId="3235243382" sldId="366"/>
            <ac:spMk id="2" creationId="{3951DA2F-7FE5-D046-918C-DFA6191C5375}"/>
          </ac:spMkLst>
        </pc:spChg>
        <pc:picChg chg="add mod">
          <ac:chgData name="Kenneth " userId="3d19bff4-6e3b-4f40-8a2d-73450e702779" providerId="ADAL" clId="{55114984-D6B1-C746-BCAB-7ACF5E823194}" dt="2021-11-26T13:11:55.218" v="2779" actId="1076"/>
          <ac:picMkLst>
            <pc:docMk/>
            <pc:sldMk cId="3235243382" sldId="366"/>
            <ac:picMk id="3" creationId="{8D171200-5D8C-5443-8123-9968BAAC984E}"/>
          </ac:picMkLst>
        </pc:picChg>
        <pc:picChg chg="del">
          <ac:chgData name="Kenneth " userId="3d19bff4-6e3b-4f40-8a2d-73450e702779" providerId="ADAL" clId="{55114984-D6B1-C746-BCAB-7ACF5E823194}" dt="2021-11-26T13:11:21.552" v="2776" actId="478"/>
          <ac:picMkLst>
            <pc:docMk/>
            <pc:sldMk cId="3235243382" sldId="366"/>
            <ac:picMk id="6" creationId="{830CCB12-FD1E-CE4E-9F17-DE52FE5742D4}"/>
          </ac:picMkLst>
        </pc:picChg>
      </pc:sldChg>
      <pc:sldChg chg="modAnim">
        <pc:chgData name="Kenneth " userId="3d19bff4-6e3b-4f40-8a2d-73450e702779" providerId="ADAL" clId="{55114984-D6B1-C746-BCAB-7ACF5E823194}" dt="2021-11-26T12:24:44.084" v="2773"/>
        <pc:sldMkLst>
          <pc:docMk/>
          <pc:sldMk cId="1933191169" sldId="528"/>
        </pc:sldMkLst>
      </pc:sldChg>
      <pc:sldChg chg="modAnim">
        <pc:chgData name="Kenneth " userId="3d19bff4-6e3b-4f40-8a2d-73450e702779" providerId="ADAL" clId="{55114984-D6B1-C746-BCAB-7ACF5E823194}" dt="2021-11-26T12:24:43.425" v="2772"/>
        <pc:sldMkLst>
          <pc:docMk/>
          <pc:sldMk cId="3537173335" sldId="529"/>
        </pc:sldMkLst>
      </pc:sldChg>
      <pc:sldChg chg="modAnim">
        <pc:chgData name="Kenneth " userId="3d19bff4-6e3b-4f40-8a2d-73450e702779" providerId="ADAL" clId="{55114984-D6B1-C746-BCAB-7ACF5E823194}" dt="2021-11-26T12:24:42.314" v="2771"/>
        <pc:sldMkLst>
          <pc:docMk/>
          <pc:sldMk cId="2298486260" sldId="530"/>
        </pc:sldMkLst>
      </pc:sldChg>
      <pc:sldChg chg="modAnim">
        <pc:chgData name="Kenneth " userId="3d19bff4-6e3b-4f40-8a2d-73450e702779" providerId="ADAL" clId="{55114984-D6B1-C746-BCAB-7ACF5E823194}" dt="2021-11-26T12:24:41.031" v="2770"/>
        <pc:sldMkLst>
          <pc:docMk/>
          <pc:sldMk cId="3374655692" sldId="531"/>
        </pc:sldMkLst>
      </pc:sldChg>
      <pc:sldChg chg="addSp delSp modSp mod modNotesTx">
        <pc:chgData name="Kenneth " userId="3d19bff4-6e3b-4f40-8a2d-73450e702779" providerId="ADAL" clId="{55114984-D6B1-C746-BCAB-7ACF5E823194}" dt="2021-11-26T13:26:21.202" v="2823" actId="20577"/>
        <pc:sldMkLst>
          <pc:docMk/>
          <pc:sldMk cId="519160239" sldId="538"/>
        </pc:sldMkLst>
        <pc:spChg chg="mod">
          <ac:chgData name="Kenneth " userId="3d19bff4-6e3b-4f40-8a2d-73450e702779" providerId="ADAL" clId="{55114984-D6B1-C746-BCAB-7ACF5E823194}" dt="2021-11-26T13:19:25.226" v="2812" actId="20577"/>
          <ac:spMkLst>
            <pc:docMk/>
            <pc:sldMk cId="519160239" sldId="538"/>
            <ac:spMk id="2" creationId="{07CA6683-8C99-C442-A1AD-A7587A3991BB}"/>
          </ac:spMkLst>
        </pc:spChg>
        <pc:spChg chg="del">
          <ac:chgData name="Kenneth " userId="3d19bff4-6e3b-4f40-8a2d-73450e702779" providerId="ADAL" clId="{55114984-D6B1-C746-BCAB-7ACF5E823194}" dt="2021-11-26T13:19:27.305" v="2813" actId="478"/>
          <ac:spMkLst>
            <pc:docMk/>
            <pc:sldMk cId="519160239" sldId="538"/>
            <ac:spMk id="3" creationId="{FD266742-4203-7A4B-BEF7-EE97B97F5EF2}"/>
          </ac:spMkLst>
        </pc:spChg>
        <pc:spChg chg="add del mod">
          <ac:chgData name="Kenneth " userId="3d19bff4-6e3b-4f40-8a2d-73450e702779" providerId="ADAL" clId="{55114984-D6B1-C746-BCAB-7ACF5E823194}" dt="2021-11-26T13:19:28.460" v="2814" actId="478"/>
          <ac:spMkLst>
            <pc:docMk/>
            <pc:sldMk cId="519160239" sldId="538"/>
            <ac:spMk id="6" creationId="{A0B6A34F-E977-4849-AF3C-45F55633CDE6}"/>
          </ac:spMkLst>
        </pc:spChg>
      </pc:sldChg>
      <pc:sldChg chg="modNotesTx">
        <pc:chgData name="Kenneth " userId="3d19bff4-6e3b-4f40-8a2d-73450e702779" providerId="ADAL" clId="{55114984-D6B1-C746-BCAB-7ACF5E823194}" dt="2021-11-26T12:15:19.444" v="2761" actId="20577"/>
        <pc:sldMkLst>
          <pc:docMk/>
          <pc:sldMk cId="3987553127" sldId="539"/>
        </pc:sldMkLst>
      </pc:sldChg>
      <pc:sldChg chg="add">
        <pc:chgData name="Kenneth " userId="3d19bff4-6e3b-4f40-8a2d-73450e702779" providerId="ADAL" clId="{55114984-D6B1-C746-BCAB-7ACF5E823194}" dt="2021-11-24T13:38:12.357" v="81" actId="2890"/>
        <pc:sldMkLst>
          <pc:docMk/>
          <pc:sldMk cId="1055921956" sldId="540"/>
        </pc:sldMkLst>
      </pc:sldChg>
      <pc:sldChg chg="addSp delSp modSp add mod modNotesTx">
        <pc:chgData name="Kenneth " userId="3d19bff4-6e3b-4f40-8a2d-73450e702779" providerId="ADAL" clId="{55114984-D6B1-C746-BCAB-7ACF5E823194}" dt="2021-11-26T08:12:50.803" v="672" actId="20577"/>
        <pc:sldMkLst>
          <pc:docMk/>
          <pc:sldMk cId="1608654795" sldId="541"/>
        </pc:sldMkLst>
        <pc:spChg chg="mod">
          <ac:chgData name="Kenneth " userId="3d19bff4-6e3b-4f40-8a2d-73450e702779" providerId="ADAL" clId="{55114984-D6B1-C746-BCAB-7ACF5E823194}" dt="2021-11-24T13:48:23.139" v="278" actId="207"/>
          <ac:spMkLst>
            <pc:docMk/>
            <pc:sldMk cId="1608654795" sldId="541"/>
            <ac:spMk id="2" creationId="{BE6341CA-220D-AE40-8E5D-46488C200783}"/>
          </ac:spMkLst>
        </pc:spChg>
        <pc:spChg chg="add del mod">
          <ac:chgData name="Kenneth " userId="3d19bff4-6e3b-4f40-8a2d-73450e702779" providerId="ADAL" clId="{55114984-D6B1-C746-BCAB-7ACF5E823194}" dt="2021-11-24T13:39:48.397" v="241"/>
          <ac:spMkLst>
            <pc:docMk/>
            <pc:sldMk cId="1608654795" sldId="541"/>
            <ac:spMk id="3" creationId="{47AE02A2-2DFE-284B-BF77-64D301E5A911}"/>
          </ac:spMkLst>
        </pc:spChg>
        <pc:spChg chg="add mod">
          <ac:chgData name="Kenneth " userId="3d19bff4-6e3b-4f40-8a2d-73450e702779" providerId="ADAL" clId="{55114984-D6B1-C746-BCAB-7ACF5E823194}" dt="2021-11-24T13:48:45.577" v="285" actId="1076"/>
          <ac:spMkLst>
            <pc:docMk/>
            <pc:sldMk cId="1608654795" sldId="541"/>
            <ac:spMk id="5" creationId="{5D8ADAAE-1119-C14B-9D98-CF197E7ADF61}"/>
          </ac:spMkLst>
        </pc:spChg>
        <pc:spChg chg="add mod">
          <ac:chgData name="Kenneth " userId="3d19bff4-6e3b-4f40-8a2d-73450e702779" providerId="ADAL" clId="{55114984-D6B1-C746-BCAB-7ACF5E823194}" dt="2021-11-24T13:48:53.973" v="289" actId="1076"/>
          <ac:spMkLst>
            <pc:docMk/>
            <pc:sldMk cId="1608654795" sldId="541"/>
            <ac:spMk id="6" creationId="{0BB1C9C7-D5D5-5A4B-94EF-C290D57463D7}"/>
          </ac:spMkLst>
        </pc:spChg>
        <pc:spChg chg="add mod">
          <ac:chgData name="Kenneth " userId="3d19bff4-6e3b-4f40-8a2d-73450e702779" providerId="ADAL" clId="{55114984-D6B1-C746-BCAB-7ACF5E823194}" dt="2021-11-24T13:48:31.562" v="281" actId="1076"/>
          <ac:spMkLst>
            <pc:docMk/>
            <pc:sldMk cId="1608654795" sldId="541"/>
            <ac:spMk id="7" creationId="{26998A9F-FEA6-BB40-AC20-6350B09B9DC6}"/>
          </ac:spMkLst>
        </pc:spChg>
        <pc:spChg chg="add mod">
          <ac:chgData name="Kenneth " userId="3d19bff4-6e3b-4f40-8a2d-73450e702779" providerId="ADAL" clId="{55114984-D6B1-C746-BCAB-7ACF5E823194}" dt="2021-11-24T13:48:34.489" v="282" actId="1076"/>
          <ac:spMkLst>
            <pc:docMk/>
            <pc:sldMk cId="1608654795" sldId="541"/>
            <ac:spMk id="8" creationId="{EEF6FB02-C912-8C47-8CD6-40F7972B3DDF}"/>
          </ac:spMkLst>
        </pc:spChg>
        <pc:spChg chg="add mod">
          <ac:chgData name="Kenneth " userId="3d19bff4-6e3b-4f40-8a2d-73450e702779" providerId="ADAL" clId="{55114984-D6B1-C746-BCAB-7ACF5E823194}" dt="2021-11-24T13:48:56.199" v="290" actId="1076"/>
          <ac:spMkLst>
            <pc:docMk/>
            <pc:sldMk cId="1608654795" sldId="541"/>
            <ac:spMk id="9" creationId="{9E508810-933A-D449-9236-E026A5454303}"/>
          </ac:spMkLst>
        </pc:spChg>
        <pc:spChg chg="add mod">
          <ac:chgData name="Kenneth " userId="3d19bff4-6e3b-4f40-8a2d-73450e702779" providerId="ADAL" clId="{55114984-D6B1-C746-BCAB-7ACF5E823194}" dt="2021-11-24T13:48:36.905" v="283" actId="1076"/>
          <ac:spMkLst>
            <pc:docMk/>
            <pc:sldMk cId="1608654795" sldId="541"/>
            <ac:spMk id="10" creationId="{73F7E7E9-E9CC-374B-A9A3-B359511559B8}"/>
          </ac:spMkLst>
        </pc:spChg>
        <pc:spChg chg="add mod">
          <ac:chgData name="Kenneth " userId="3d19bff4-6e3b-4f40-8a2d-73450e702779" providerId="ADAL" clId="{55114984-D6B1-C746-BCAB-7ACF5E823194}" dt="2021-11-24T13:48:28.418" v="280" actId="1076"/>
          <ac:spMkLst>
            <pc:docMk/>
            <pc:sldMk cId="1608654795" sldId="541"/>
            <ac:spMk id="11" creationId="{DF898D7C-370C-5544-8AE0-362D9D29F7F7}"/>
          </ac:spMkLst>
        </pc:spChg>
        <pc:spChg chg="add mod">
          <ac:chgData name="Kenneth " userId="3d19bff4-6e3b-4f40-8a2d-73450e702779" providerId="ADAL" clId="{55114984-D6B1-C746-BCAB-7ACF5E823194}" dt="2021-11-24T13:48:47.419" v="286" actId="1076"/>
          <ac:spMkLst>
            <pc:docMk/>
            <pc:sldMk cId="1608654795" sldId="541"/>
            <ac:spMk id="12" creationId="{ECCA0052-A2FE-BF41-BFCB-C641AB006FE1}"/>
          </ac:spMkLst>
        </pc:spChg>
      </pc:sldChg>
      <pc:sldChg chg="addSp delSp modSp add mod delAnim modNotesTx">
        <pc:chgData name="Kenneth " userId="3d19bff4-6e3b-4f40-8a2d-73450e702779" providerId="ADAL" clId="{55114984-D6B1-C746-BCAB-7ACF5E823194}" dt="2021-11-26T09:56:00.182" v="877" actId="1076"/>
        <pc:sldMkLst>
          <pc:docMk/>
          <pc:sldMk cId="3802123173" sldId="542"/>
        </pc:sldMkLst>
        <pc:spChg chg="del">
          <ac:chgData name="Kenneth " userId="3d19bff4-6e3b-4f40-8a2d-73450e702779" providerId="ADAL" clId="{55114984-D6B1-C746-BCAB-7ACF5E823194}" dt="2021-11-26T09:55:48.534" v="874" actId="478"/>
          <ac:spMkLst>
            <pc:docMk/>
            <pc:sldMk cId="3802123173" sldId="542"/>
            <ac:spMk id="2" creationId="{D71A6033-0DDB-B645-8667-0BBB25BA8410}"/>
          </ac:spMkLst>
        </pc:spChg>
        <pc:spChg chg="del">
          <ac:chgData name="Kenneth " userId="3d19bff4-6e3b-4f40-8a2d-73450e702779" providerId="ADAL" clId="{55114984-D6B1-C746-BCAB-7ACF5E823194}" dt="2021-11-26T09:53:17.307" v="807" actId="478"/>
          <ac:spMkLst>
            <pc:docMk/>
            <pc:sldMk cId="3802123173" sldId="542"/>
            <ac:spMk id="5" creationId="{EFFBF054-CC21-F94C-A9C4-5A433C106F6F}"/>
          </ac:spMkLst>
        </pc:spChg>
        <pc:spChg chg="add del mod">
          <ac:chgData name="Kenneth " userId="3d19bff4-6e3b-4f40-8a2d-73450e702779" providerId="ADAL" clId="{55114984-D6B1-C746-BCAB-7ACF5E823194}" dt="2021-11-26T09:53:21.797" v="809" actId="478"/>
          <ac:spMkLst>
            <pc:docMk/>
            <pc:sldMk cId="3802123173" sldId="542"/>
            <ac:spMk id="6" creationId="{8D3D97CB-DCA6-AD48-A097-F01415C3078B}"/>
          </ac:spMkLst>
        </pc:spChg>
        <pc:spChg chg="mod">
          <ac:chgData name="Kenneth " userId="3d19bff4-6e3b-4f40-8a2d-73450e702779" providerId="ADAL" clId="{55114984-D6B1-C746-BCAB-7ACF5E823194}" dt="2021-11-26T09:53:15.006" v="806" actId="207"/>
          <ac:spMkLst>
            <pc:docMk/>
            <pc:sldMk cId="3802123173" sldId="542"/>
            <ac:spMk id="7" creationId="{3F437F68-8715-714C-A79A-E69177A44F37}"/>
          </ac:spMkLst>
        </pc:spChg>
        <pc:spChg chg="del">
          <ac:chgData name="Kenneth " userId="3d19bff4-6e3b-4f40-8a2d-73450e702779" providerId="ADAL" clId="{55114984-D6B1-C746-BCAB-7ACF5E823194}" dt="2021-11-26T09:53:19.120" v="808" actId="478"/>
          <ac:spMkLst>
            <pc:docMk/>
            <pc:sldMk cId="3802123173" sldId="542"/>
            <ac:spMk id="8" creationId="{0509A7C7-0513-844F-A596-8F69EA8E9344}"/>
          </ac:spMkLst>
        </pc:spChg>
        <pc:picChg chg="add mod">
          <ac:chgData name="Kenneth " userId="3d19bff4-6e3b-4f40-8a2d-73450e702779" providerId="ADAL" clId="{55114984-D6B1-C746-BCAB-7ACF5E823194}" dt="2021-11-26T09:56:00.182" v="877" actId="1076"/>
          <ac:picMkLst>
            <pc:docMk/>
            <pc:sldMk cId="3802123173" sldId="542"/>
            <ac:picMk id="2050" creationId="{CD1BDB39-6C05-CE47-B9EC-05BF88B14E1C}"/>
          </ac:picMkLst>
        </pc:picChg>
      </pc:sldChg>
      <pc:sldChg chg="addSp delSp modSp add mod">
        <pc:chgData name="Kenneth " userId="3d19bff4-6e3b-4f40-8a2d-73450e702779" providerId="ADAL" clId="{55114984-D6B1-C746-BCAB-7ACF5E823194}" dt="2021-11-26T09:59:06.535" v="924" actId="171"/>
        <pc:sldMkLst>
          <pc:docMk/>
          <pc:sldMk cId="3751003816" sldId="543"/>
        </pc:sldMkLst>
        <pc:picChg chg="add del mod">
          <ac:chgData name="Kenneth " userId="3d19bff4-6e3b-4f40-8a2d-73450e702779" providerId="ADAL" clId="{55114984-D6B1-C746-BCAB-7ACF5E823194}" dt="2021-11-26T09:58:04.495" v="899" actId="478"/>
          <ac:picMkLst>
            <pc:docMk/>
            <pc:sldMk cId="3751003816" sldId="543"/>
            <ac:picMk id="3" creationId="{00FA5455-953E-D747-976E-65E87D9540C3}"/>
          </ac:picMkLst>
        </pc:picChg>
        <pc:picChg chg="add del mod">
          <ac:chgData name="Kenneth " userId="3d19bff4-6e3b-4f40-8a2d-73450e702779" providerId="ADAL" clId="{55114984-D6B1-C746-BCAB-7ACF5E823194}" dt="2021-11-26T09:58:05.988" v="901" actId="478"/>
          <ac:picMkLst>
            <pc:docMk/>
            <pc:sldMk cId="3751003816" sldId="543"/>
            <ac:picMk id="6" creationId="{289D72EF-17AA-9345-8EF8-6E6B9AF79B13}"/>
          </ac:picMkLst>
        </pc:picChg>
        <pc:picChg chg="add del mod">
          <ac:chgData name="Kenneth " userId="3d19bff4-6e3b-4f40-8a2d-73450e702779" providerId="ADAL" clId="{55114984-D6B1-C746-BCAB-7ACF5E823194}" dt="2021-11-26T09:58:06.993" v="902" actId="478"/>
          <ac:picMkLst>
            <pc:docMk/>
            <pc:sldMk cId="3751003816" sldId="543"/>
            <ac:picMk id="9" creationId="{5D8470DC-D383-A340-B25B-D8F00EBE7748}"/>
          </ac:picMkLst>
        </pc:picChg>
        <pc:picChg chg="add del mod">
          <ac:chgData name="Kenneth " userId="3d19bff4-6e3b-4f40-8a2d-73450e702779" providerId="ADAL" clId="{55114984-D6B1-C746-BCAB-7ACF5E823194}" dt="2021-11-26T09:58:05.586" v="900" actId="478"/>
          <ac:picMkLst>
            <pc:docMk/>
            <pc:sldMk cId="3751003816" sldId="543"/>
            <ac:picMk id="11" creationId="{C9FE2E43-0AAC-C34B-A3F0-454DD9345869}"/>
          </ac:picMkLst>
        </pc:picChg>
        <pc:picChg chg="add del mod">
          <ac:chgData name="Kenneth " userId="3d19bff4-6e3b-4f40-8a2d-73450e702779" providerId="ADAL" clId="{55114984-D6B1-C746-BCAB-7ACF5E823194}" dt="2021-11-26T09:58:07.279" v="903" actId="478"/>
          <ac:picMkLst>
            <pc:docMk/>
            <pc:sldMk cId="3751003816" sldId="543"/>
            <ac:picMk id="13" creationId="{AAB2AEC5-F473-2D43-893C-52D0C4FAE751}"/>
          </ac:picMkLst>
        </pc:picChg>
        <pc:picChg chg="add mod">
          <ac:chgData name="Kenneth " userId="3d19bff4-6e3b-4f40-8a2d-73450e702779" providerId="ADAL" clId="{55114984-D6B1-C746-BCAB-7ACF5E823194}" dt="2021-11-26T09:59:06.535" v="924" actId="171"/>
          <ac:picMkLst>
            <pc:docMk/>
            <pc:sldMk cId="3751003816" sldId="543"/>
            <ac:picMk id="15" creationId="{DDC829E8-3249-CD49-86A0-121A7EC6FDBD}"/>
          </ac:picMkLst>
        </pc:picChg>
        <pc:picChg chg="add mod">
          <ac:chgData name="Kenneth " userId="3d19bff4-6e3b-4f40-8a2d-73450e702779" providerId="ADAL" clId="{55114984-D6B1-C746-BCAB-7ACF5E823194}" dt="2021-11-26T09:58:47.093" v="916" actId="14100"/>
          <ac:picMkLst>
            <pc:docMk/>
            <pc:sldMk cId="3751003816" sldId="543"/>
            <ac:picMk id="17" creationId="{5F95F52F-713A-ED45-A9FC-FBB2A7C9D65B}"/>
          </ac:picMkLst>
        </pc:picChg>
        <pc:picChg chg="add mod">
          <ac:chgData name="Kenneth " userId="3d19bff4-6e3b-4f40-8a2d-73450e702779" providerId="ADAL" clId="{55114984-D6B1-C746-BCAB-7ACF5E823194}" dt="2021-11-26T09:59:01.971" v="919" actId="1076"/>
          <ac:picMkLst>
            <pc:docMk/>
            <pc:sldMk cId="3751003816" sldId="543"/>
            <ac:picMk id="19" creationId="{EE115C67-649B-3C4F-8F8C-4A623902CE16}"/>
          </ac:picMkLst>
        </pc:picChg>
        <pc:picChg chg="add mod">
          <ac:chgData name="Kenneth " userId="3d19bff4-6e3b-4f40-8a2d-73450e702779" providerId="ADAL" clId="{55114984-D6B1-C746-BCAB-7ACF5E823194}" dt="2021-11-26T09:58:29.283" v="907" actId="1076"/>
          <ac:picMkLst>
            <pc:docMk/>
            <pc:sldMk cId="3751003816" sldId="543"/>
            <ac:picMk id="21" creationId="{13004DE7-CAE9-854A-B173-98FBF431FB79}"/>
          </ac:picMkLst>
        </pc:picChg>
        <pc:picChg chg="mod">
          <ac:chgData name="Kenneth " userId="3d19bff4-6e3b-4f40-8a2d-73450e702779" providerId="ADAL" clId="{55114984-D6B1-C746-BCAB-7ACF5E823194}" dt="2021-11-26T09:58:43.813" v="915" actId="170"/>
          <ac:picMkLst>
            <pc:docMk/>
            <pc:sldMk cId="3751003816" sldId="543"/>
            <ac:picMk id="2050" creationId="{CD1BDB39-6C05-CE47-B9EC-05BF88B14E1C}"/>
          </ac:picMkLst>
        </pc:picChg>
      </pc:sldChg>
      <pc:sldChg chg="addSp delSp modSp add del mod">
        <pc:chgData name="Kenneth " userId="3d19bff4-6e3b-4f40-8a2d-73450e702779" providerId="ADAL" clId="{55114984-D6B1-C746-BCAB-7ACF5E823194}" dt="2021-11-26T10:35:26.715" v="1690" actId="2696"/>
        <pc:sldMkLst>
          <pc:docMk/>
          <pc:sldMk cId="4125472018" sldId="544"/>
        </pc:sldMkLst>
        <pc:spChg chg="del mod">
          <ac:chgData name="Kenneth " userId="3d19bff4-6e3b-4f40-8a2d-73450e702779" providerId="ADAL" clId="{55114984-D6B1-C746-BCAB-7ACF5E823194}" dt="2021-11-26T10:32:04.197" v="1374" actId="478"/>
          <ac:spMkLst>
            <pc:docMk/>
            <pc:sldMk cId="4125472018" sldId="544"/>
            <ac:spMk id="2" creationId="{3951DA2F-7FE5-D046-918C-DFA6191C5375}"/>
          </ac:spMkLst>
        </pc:spChg>
        <pc:spChg chg="add del mod">
          <ac:chgData name="Kenneth " userId="3d19bff4-6e3b-4f40-8a2d-73450e702779" providerId="ADAL" clId="{55114984-D6B1-C746-BCAB-7ACF5E823194}" dt="2021-11-26T10:32:04.480" v="1376"/>
          <ac:spMkLst>
            <pc:docMk/>
            <pc:sldMk cId="4125472018" sldId="544"/>
            <ac:spMk id="3" creationId="{0BDAB336-326C-6C48-A4BB-6C8BB07DBCD2}"/>
          </ac:spMkLst>
        </pc:spChg>
        <pc:spChg chg="add del mod">
          <ac:chgData name="Kenneth " userId="3d19bff4-6e3b-4f40-8a2d-73450e702779" providerId="ADAL" clId="{55114984-D6B1-C746-BCAB-7ACF5E823194}" dt="2021-11-26T10:31:49.899" v="1371"/>
          <ac:spMkLst>
            <pc:docMk/>
            <pc:sldMk cId="4125472018" sldId="544"/>
            <ac:spMk id="5" creationId="{1BD12FAC-11E1-4C48-A66B-1F21802B68D1}"/>
          </ac:spMkLst>
        </pc:spChg>
        <pc:spChg chg="add mod">
          <ac:chgData name="Kenneth " userId="3d19bff4-6e3b-4f40-8a2d-73450e702779" providerId="ADAL" clId="{55114984-D6B1-C746-BCAB-7ACF5E823194}" dt="2021-11-26T10:32:30.523" v="1383" actId="1076"/>
          <ac:spMkLst>
            <pc:docMk/>
            <pc:sldMk cId="4125472018" sldId="544"/>
            <ac:spMk id="10" creationId="{D62D329B-7A7D-0647-A818-A7B7B2B9230D}"/>
          </ac:spMkLst>
        </pc:spChg>
        <pc:spChg chg="add del mod">
          <ac:chgData name="Kenneth " userId="3d19bff4-6e3b-4f40-8a2d-73450e702779" providerId="ADAL" clId="{55114984-D6B1-C746-BCAB-7ACF5E823194}" dt="2021-11-26T10:32:05.630" v="1377" actId="478"/>
          <ac:spMkLst>
            <pc:docMk/>
            <pc:sldMk cId="4125472018" sldId="544"/>
            <ac:spMk id="11" creationId="{451DB844-4F6C-C24E-ADDB-A9801D0EF241}"/>
          </ac:spMkLst>
        </pc:spChg>
        <pc:spChg chg="mod">
          <ac:chgData name="Kenneth " userId="3d19bff4-6e3b-4f40-8a2d-73450e702779" providerId="ADAL" clId="{55114984-D6B1-C746-BCAB-7ACF5E823194}" dt="2021-11-26T10:32:26.108" v="1382" actId="1076"/>
          <ac:spMkLst>
            <pc:docMk/>
            <pc:sldMk cId="4125472018" sldId="544"/>
            <ac:spMk id="13" creationId="{345EC544-F429-DE41-84DC-19F0BBA1A792}"/>
          </ac:spMkLst>
        </pc:spChg>
        <pc:spChg chg="add mod">
          <ac:chgData name="Kenneth " userId="3d19bff4-6e3b-4f40-8a2d-73450e702779" providerId="ADAL" clId="{55114984-D6B1-C746-BCAB-7ACF5E823194}" dt="2021-11-26T10:32:21.211" v="1381" actId="120"/>
          <ac:spMkLst>
            <pc:docMk/>
            <pc:sldMk cId="4125472018" sldId="544"/>
            <ac:spMk id="14" creationId="{3DBB39F7-8604-8342-9ACF-20ACB697828A}"/>
          </ac:spMkLst>
        </pc:spChg>
        <pc:spChg chg="add del mod">
          <ac:chgData name="Kenneth " userId="3d19bff4-6e3b-4f40-8a2d-73450e702779" providerId="ADAL" clId="{55114984-D6B1-C746-BCAB-7ACF5E823194}" dt="2021-11-26T10:32:42.383" v="1385"/>
          <ac:spMkLst>
            <pc:docMk/>
            <pc:sldMk cId="4125472018" sldId="544"/>
            <ac:spMk id="15" creationId="{9101C440-51EF-ED40-BD22-1B491B3ABF23}"/>
          </ac:spMkLst>
        </pc:spChg>
        <pc:picChg chg="mod">
          <ac:chgData name="Kenneth " userId="3d19bff4-6e3b-4f40-8a2d-73450e702779" providerId="ADAL" clId="{55114984-D6B1-C746-BCAB-7ACF5E823194}" dt="2021-11-26T10:31:32.731" v="1364" actId="1076"/>
          <ac:picMkLst>
            <pc:docMk/>
            <pc:sldMk cId="4125472018" sldId="544"/>
            <ac:picMk id="6" creationId="{FE4C59B1-F412-7F40-808F-F02B061871B4}"/>
          </ac:picMkLst>
        </pc:picChg>
      </pc:sldChg>
      <pc:sldChg chg="addSp delSp modSp add mod modNotesTx">
        <pc:chgData name="Kenneth " userId="3d19bff4-6e3b-4f40-8a2d-73450e702779" providerId="ADAL" clId="{55114984-D6B1-C746-BCAB-7ACF5E823194}" dt="2021-11-26T14:03:29.787" v="2827" actId="20577"/>
        <pc:sldMkLst>
          <pc:docMk/>
          <pc:sldMk cId="1115264810" sldId="545"/>
        </pc:sldMkLst>
        <pc:spChg chg="add mod">
          <ac:chgData name="Kenneth " userId="3d19bff4-6e3b-4f40-8a2d-73450e702779" providerId="ADAL" clId="{55114984-D6B1-C746-BCAB-7ACF5E823194}" dt="2021-11-26T10:33:26.703" v="1413" actId="207"/>
          <ac:spMkLst>
            <pc:docMk/>
            <pc:sldMk cId="1115264810" sldId="545"/>
            <ac:spMk id="3" creationId="{570AA47D-904A-9945-A81F-13E0B5970A3A}"/>
          </ac:spMkLst>
        </pc:spChg>
        <pc:spChg chg="mod">
          <ac:chgData name="Kenneth " userId="3d19bff4-6e3b-4f40-8a2d-73450e702779" providerId="ADAL" clId="{55114984-D6B1-C746-BCAB-7ACF5E823194}" dt="2021-11-26T10:33:35.348" v="1414" actId="12788"/>
          <ac:spMkLst>
            <pc:docMk/>
            <pc:sldMk cId="1115264810" sldId="545"/>
            <ac:spMk id="9" creationId="{4D1F82E3-94BB-3747-9C9D-C66D4A435121}"/>
          </ac:spMkLst>
        </pc:spChg>
        <pc:spChg chg="mod">
          <ac:chgData name="Kenneth " userId="3d19bff4-6e3b-4f40-8a2d-73450e702779" providerId="ADAL" clId="{55114984-D6B1-C746-BCAB-7ACF5E823194}" dt="2021-11-26T10:33:22.569" v="1412" actId="1076"/>
          <ac:spMkLst>
            <pc:docMk/>
            <pc:sldMk cId="1115264810" sldId="545"/>
            <ac:spMk id="10" creationId="{D62D329B-7A7D-0647-A818-A7B7B2B9230D}"/>
          </ac:spMkLst>
        </pc:spChg>
        <pc:spChg chg="mod">
          <ac:chgData name="Kenneth " userId="3d19bff4-6e3b-4f40-8a2d-73450e702779" providerId="ADAL" clId="{55114984-D6B1-C746-BCAB-7ACF5E823194}" dt="2021-11-26T10:33:50.489" v="1418" actId="1076"/>
          <ac:spMkLst>
            <pc:docMk/>
            <pc:sldMk cId="1115264810" sldId="545"/>
            <ac:spMk id="13" creationId="{345EC544-F429-DE41-84DC-19F0BBA1A792}"/>
          </ac:spMkLst>
        </pc:spChg>
        <pc:spChg chg="del">
          <ac:chgData name="Kenneth " userId="3d19bff4-6e3b-4f40-8a2d-73450e702779" providerId="ADAL" clId="{55114984-D6B1-C746-BCAB-7ACF5E823194}" dt="2021-11-26T10:32:49.607" v="1387" actId="478"/>
          <ac:spMkLst>
            <pc:docMk/>
            <pc:sldMk cId="1115264810" sldId="545"/>
            <ac:spMk id="14" creationId="{3DBB39F7-8604-8342-9ACF-20ACB697828A}"/>
          </ac:spMkLst>
        </pc:spChg>
        <pc:picChg chg="mod">
          <ac:chgData name="Kenneth " userId="3d19bff4-6e3b-4f40-8a2d-73450e702779" providerId="ADAL" clId="{55114984-D6B1-C746-BCAB-7ACF5E823194}" dt="2021-11-26T10:33:02.577" v="1403" actId="14100"/>
          <ac:picMkLst>
            <pc:docMk/>
            <pc:sldMk cId="1115264810" sldId="545"/>
            <ac:picMk id="4" creationId="{B9C4095F-2371-BB4C-A053-DD5ACB2C103C}"/>
          </ac:picMkLst>
        </pc:picChg>
        <pc:picChg chg="mod">
          <ac:chgData name="Kenneth " userId="3d19bff4-6e3b-4f40-8a2d-73450e702779" providerId="ADAL" clId="{55114984-D6B1-C746-BCAB-7ACF5E823194}" dt="2021-11-26T10:33:08.557" v="1406" actId="1076"/>
          <ac:picMkLst>
            <pc:docMk/>
            <pc:sldMk cId="1115264810" sldId="545"/>
            <ac:picMk id="6" creationId="{FE4C59B1-F412-7F40-808F-F02B061871B4}"/>
          </ac:picMkLst>
        </pc:picChg>
        <pc:picChg chg="mod">
          <ac:chgData name="Kenneth " userId="3d19bff4-6e3b-4f40-8a2d-73450e702779" providerId="ADAL" clId="{55114984-D6B1-C746-BCAB-7ACF5E823194}" dt="2021-11-26T10:33:38.859" v="1415" actId="12788"/>
          <ac:picMkLst>
            <pc:docMk/>
            <pc:sldMk cId="1115264810" sldId="545"/>
            <ac:picMk id="8" creationId="{E21C0C38-71F6-0D49-96B6-9413D3A2161F}"/>
          </ac:picMkLst>
        </pc:picChg>
      </pc:sldChg>
      <pc:sldChg chg="addSp delSp modSp add del mod modNotesTx">
        <pc:chgData name="Kenneth " userId="3d19bff4-6e3b-4f40-8a2d-73450e702779" providerId="ADAL" clId="{55114984-D6B1-C746-BCAB-7ACF5E823194}" dt="2021-11-26T11:08:17.168" v="2018" actId="2696"/>
        <pc:sldMkLst>
          <pc:docMk/>
          <pc:sldMk cId="1030341614" sldId="546"/>
        </pc:sldMkLst>
        <pc:spChg chg="add del mod">
          <ac:chgData name="Kenneth " userId="3d19bff4-6e3b-4f40-8a2d-73450e702779" providerId="ADAL" clId="{55114984-D6B1-C746-BCAB-7ACF5E823194}" dt="2021-11-26T10:40:17.524" v="1696"/>
          <ac:spMkLst>
            <pc:docMk/>
            <pc:sldMk cId="1030341614" sldId="546"/>
            <ac:spMk id="3" creationId="{C3A129E5-1A27-4C47-ABD6-D19C4753D4DB}"/>
          </ac:spMkLst>
        </pc:spChg>
        <pc:spChg chg="add del mod">
          <ac:chgData name="Kenneth " userId="3d19bff4-6e3b-4f40-8a2d-73450e702779" providerId="ADAL" clId="{55114984-D6B1-C746-BCAB-7ACF5E823194}" dt="2021-11-26T10:40:46.338" v="1706" actId="478"/>
          <ac:spMkLst>
            <pc:docMk/>
            <pc:sldMk cId="1030341614" sldId="546"/>
            <ac:spMk id="6" creationId="{CDEC7DE1-12BF-6E4E-ACB5-8D59B4671252}"/>
          </ac:spMkLst>
        </pc:spChg>
        <pc:spChg chg="del">
          <ac:chgData name="Kenneth " userId="3d19bff4-6e3b-4f40-8a2d-73450e702779" providerId="ADAL" clId="{55114984-D6B1-C746-BCAB-7ACF5E823194}" dt="2021-11-26T10:40:14.880" v="1695" actId="478"/>
          <ac:spMkLst>
            <pc:docMk/>
            <pc:sldMk cId="1030341614" sldId="546"/>
            <ac:spMk id="7" creationId="{3F437F68-8715-714C-A79A-E69177A44F37}"/>
          </ac:spMkLst>
        </pc:spChg>
        <pc:spChg chg="del mod">
          <ac:chgData name="Kenneth " userId="3d19bff4-6e3b-4f40-8a2d-73450e702779" providerId="ADAL" clId="{55114984-D6B1-C746-BCAB-7ACF5E823194}" dt="2021-11-26T10:40:41.272" v="1705" actId="478"/>
          <ac:spMkLst>
            <pc:docMk/>
            <pc:sldMk cId="1030341614" sldId="546"/>
            <ac:spMk id="8" creationId="{0509A7C7-0513-844F-A596-8F69EA8E9344}"/>
          </ac:spMkLst>
        </pc:spChg>
        <pc:spChg chg="add mod">
          <ac:chgData name="Kenneth " userId="3d19bff4-6e3b-4f40-8a2d-73450e702779" providerId="ADAL" clId="{55114984-D6B1-C746-BCAB-7ACF5E823194}" dt="2021-11-26T10:40:48.973" v="1707" actId="14100"/>
          <ac:spMkLst>
            <pc:docMk/>
            <pc:sldMk cId="1030341614" sldId="546"/>
            <ac:spMk id="9" creationId="{482455C0-91D3-894F-84D3-FA8CFE77775B}"/>
          </ac:spMkLst>
        </pc:spChg>
        <pc:picChg chg="add mod">
          <ac:chgData name="Kenneth " userId="3d19bff4-6e3b-4f40-8a2d-73450e702779" providerId="ADAL" clId="{55114984-D6B1-C746-BCAB-7ACF5E823194}" dt="2021-11-26T11:07:52.966" v="2017" actId="1076"/>
          <ac:picMkLst>
            <pc:docMk/>
            <pc:sldMk cId="1030341614" sldId="546"/>
            <ac:picMk id="11" creationId="{8EC2C3CE-2F53-E047-A3B0-9FF9FD6A1334}"/>
          </ac:picMkLst>
        </pc:picChg>
      </pc:sldChg>
      <pc:sldChg chg="new del">
        <pc:chgData name="Kenneth " userId="3d19bff4-6e3b-4f40-8a2d-73450e702779" providerId="ADAL" clId="{55114984-D6B1-C746-BCAB-7ACF5E823194}" dt="2021-11-26T10:39:55.448" v="1692" actId="2696"/>
        <pc:sldMkLst>
          <pc:docMk/>
          <pc:sldMk cId="2486978756" sldId="546"/>
        </pc:sldMkLst>
      </pc:sldChg>
      <pc:sldChg chg="addSp modSp add mod modNotesTx">
        <pc:chgData name="Kenneth " userId="3d19bff4-6e3b-4f40-8a2d-73450e702779" providerId="ADAL" clId="{55114984-D6B1-C746-BCAB-7ACF5E823194}" dt="2021-11-26T14:03:58.550" v="2900" actId="20577"/>
        <pc:sldMkLst>
          <pc:docMk/>
          <pc:sldMk cId="2418218841" sldId="547"/>
        </pc:sldMkLst>
        <pc:spChg chg="add mod">
          <ac:chgData name="Kenneth " userId="3d19bff4-6e3b-4f40-8a2d-73450e702779" providerId="ADAL" clId="{55114984-D6B1-C746-BCAB-7ACF5E823194}" dt="2021-11-26T11:07:13.116" v="1971" actId="20577"/>
          <ac:spMkLst>
            <pc:docMk/>
            <pc:sldMk cId="2418218841" sldId="547"/>
            <ac:spMk id="2" creationId="{92900ADF-29C6-0841-836B-7FA1EB2F1E75}"/>
          </ac:spMkLst>
        </pc:spChg>
        <pc:spChg chg="add mod">
          <ac:chgData name="Kenneth " userId="3d19bff4-6e3b-4f40-8a2d-73450e702779" providerId="ADAL" clId="{55114984-D6B1-C746-BCAB-7ACF5E823194}" dt="2021-11-26T11:07:18.026" v="1974" actId="1076"/>
          <ac:spMkLst>
            <pc:docMk/>
            <pc:sldMk cId="2418218841" sldId="547"/>
            <ac:spMk id="6" creationId="{686B42C9-8649-E54B-9893-29043BB0C30E}"/>
          </ac:spMkLst>
        </pc:spChg>
        <pc:spChg chg="add mod">
          <ac:chgData name="Kenneth " userId="3d19bff4-6e3b-4f40-8a2d-73450e702779" providerId="ADAL" clId="{55114984-D6B1-C746-BCAB-7ACF5E823194}" dt="2021-11-26T11:07:11.465" v="1969" actId="20577"/>
          <ac:spMkLst>
            <pc:docMk/>
            <pc:sldMk cId="2418218841" sldId="547"/>
            <ac:spMk id="7" creationId="{65EB69EF-FFDD-7946-B940-710EE4851312}"/>
          </ac:spMkLst>
        </pc:spChg>
        <pc:spChg chg="add mod">
          <ac:chgData name="Kenneth " userId="3d19bff4-6e3b-4f40-8a2d-73450e702779" providerId="ADAL" clId="{55114984-D6B1-C746-BCAB-7ACF5E823194}" dt="2021-11-26T11:07:10.037" v="1967" actId="20577"/>
          <ac:spMkLst>
            <pc:docMk/>
            <pc:sldMk cId="2418218841" sldId="547"/>
            <ac:spMk id="8" creationId="{B81F898E-6DC8-EE4C-99ED-0F13722BE87C}"/>
          </ac:spMkLst>
        </pc:spChg>
        <pc:spChg chg="add mod">
          <ac:chgData name="Kenneth " userId="3d19bff4-6e3b-4f40-8a2d-73450e702779" providerId="ADAL" clId="{55114984-D6B1-C746-BCAB-7ACF5E823194}" dt="2021-11-26T11:08:45.152" v="2028" actId="115"/>
          <ac:spMkLst>
            <pc:docMk/>
            <pc:sldMk cId="2418218841" sldId="547"/>
            <ac:spMk id="10" creationId="{82820E1C-C729-664F-9FFB-928CEC80A2E9}"/>
          </ac:spMkLst>
        </pc:spChg>
      </pc:sldChg>
      <pc:sldChg chg="modSp add mod modNotesTx">
        <pc:chgData name="Kenneth " userId="3d19bff4-6e3b-4f40-8a2d-73450e702779" providerId="ADAL" clId="{55114984-D6B1-C746-BCAB-7ACF5E823194}" dt="2021-11-26T11:11:23.058" v="2739" actId="20577"/>
        <pc:sldMkLst>
          <pc:docMk/>
          <pc:sldMk cId="2807159870" sldId="548"/>
        </pc:sldMkLst>
        <pc:spChg chg="mod">
          <ac:chgData name="Kenneth " userId="3d19bff4-6e3b-4f40-8a2d-73450e702779" providerId="ADAL" clId="{55114984-D6B1-C746-BCAB-7ACF5E823194}" dt="2021-11-26T11:09:09.594" v="2034" actId="20577"/>
          <ac:spMkLst>
            <pc:docMk/>
            <pc:sldMk cId="2807159870" sldId="548"/>
            <ac:spMk id="6" creationId="{686B42C9-8649-E54B-9893-29043BB0C30E}"/>
          </ac:spMkLst>
        </pc:spChg>
        <pc:spChg chg="mod">
          <ac:chgData name="Kenneth " userId="3d19bff4-6e3b-4f40-8a2d-73450e702779" providerId="ADAL" clId="{55114984-D6B1-C746-BCAB-7ACF5E823194}" dt="2021-11-26T11:08:56.151" v="2032" actId="20577"/>
          <ac:spMkLst>
            <pc:docMk/>
            <pc:sldMk cId="2807159870" sldId="548"/>
            <ac:spMk id="7" creationId="{65EB69EF-FFDD-7946-B940-710EE4851312}"/>
          </ac:spMkLst>
        </pc:spChg>
        <pc:spChg chg="mod">
          <ac:chgData name="Kenneth " userId="3d19bff4-6e3b-4f40-8a2d-73450e702779" providerId="ADAL" clId="{55114984-D6B1-C746-BCAB-7ACF5E823194}" dt="2021-11-26T11:09:07.048" v="2033" actId="20577"/>
          <ac:spMkLst>
            <pc:docMk/>
            <pc:sldMk cId="2807159870" sldId="548"/>
            <ac:spMk id="8" creationId="{B81F898E-6DC8-EE4C-99ED-0F13722BE87C}"/>
          </ac:spMkLst>
        </pc:spChg>
      </pc:sldChg>
    </pc:docChg>
  </pc:docChgLst>
  <pc:docChgLst>
    <pc:chgData name="David" userId="7f17028f-fa36-404f-8702-3c1856e407ad" providerId="ADAL" clId="{A0CBBFEA-13E7-9746-9C26-37B276D7796B}"/>
    <pc:docChg chg="custSel modSld">
      <pc:chgData name="David" userId="7f17028f-fa36-404f-8702-3c1856e407ad" providerId="ADAL" clId="{A0CBBFEA-13E7-9746-9C26-37B276D7796B}" dt="2022-05-12T08:09:57.598" v="124"/>
      <pc:docMkLst>
        <pc:docMk/>
      </pc:docMkLst>
      <pc:sldChg chg="addSp delSp modSp mod modNotesTx">
        <pc:chgData name="David" userId="7f17028f-fa36-404f-8702-3c1856e407ad" providerId="ADAL" clId="{A0CBBFEA-13E7-9746-9C26-37B276D7796B}" dt="2022-05-12T08:09:57.598" v="124"/>
        <pc:sldMkLst>
          <pc:docMk/>
          <pc:sldMk cId="3235243382" sldId="366"/>
        </pc:sldMkLst>
        <pc:spChg chg="mod">
          <ac:chgData name="David" userId="7f17028f-fa36-404f-8702-3c1856e407ad" providerId="ADAL" clId="{A0CBBFEA-13E7-9746-9C26-37B276D7796B}" dt="2022-05-12T08:00:39.139" v="58" actId="2710"/>
          <ac:spMkLst>
            <pc:docMk/>
            <pc:sldMk cId="3235243382" sldId="366"/>
            <ac:spMk id="5" creationId="{E035010C-217D-6A5F-936C-FED4CF9AA5A8}"/>
          </ac:spMkLst>
        </pc:spChg>
        <pc:picChg chg="del">
          <ac:chgData name="David" userId="7f17028f-fa36-404f-8702-3c1856e407ad" providerId="ADAL" clId="{A0CBBFEA-13E7-9746-9C26-37B276D7796B}" dt="2022-05-12T07:58:47.181" v="0" actId="478"/>
          <ac:picMkLst>
            <pc:docMk/>
            <pc:sldMk cId="3235243382" sldId="366"/>
            <ac:picMk id="4" creationId="{8A3AEF04-7BF6-ABA2-BED6-8FB409D78947}"/>
          </ac:picMkLst>
        </pc:picChg>
        <pc:picChg chg="add del mod">
          <ac:chgData name="David" userId="7f17028f-fa36-404f-8702-3c1856e407ad" providerId="ADAL" clId="{A0CBBFEA-13E7-9746-9C26-37B276D7796B}" dt="2022-05-12T08:09:04.044" v="121" actId="478"/>
          <ac:picMkLst>
            <pc:docMk/>
            <pc:sldMk cId="3235243382" sldId="366"/>
            <ac:picMk id="6" creationId="{60641476-667C-B230-301D-D778C8EE3DB4}"/>
          </ac:picMkLst>
        </pc:picChg>
        <pc:picChg chg="add mod">
          <ac:chgData name="David" userId="7f17028f-fa36-404f-8702-3c1856e407ad" providerId="ADAL" clId="{A0CBBFEA-13E7-9746-9C26-37B276D7796B}" dt="2022-05-12T08:09:57.598" v="124"/>
          <ac:picMkLst>
            <pc:docMk/>
            <pc:sldMk cId="3235243382" sldId="366"/>
            <ac:picMk id="8" creationId="{F446D127-93DC-40B3-F50A-7A9C9000D103}"/>
          </ac:picMkLst>
        </pc:picChg>
      </pc:sldChg>
    </pc:docChg>
  </pc:docChgLst>
  <pc:docChgLst>
    <pc:chgData name="Sara" userId="17b89d58-6784-4761-a979-c9ef8b2690fb" providerId="ADAL" clId="{17C7B24A-2DFC-4664-AC5D-C2D8BEBDDD0A}"/>
    <pc:docChg chg="modSld sldOrd">
      <pc:chgData name="Sara" userId="17b89d58-6784-4761-a979-c9ef8b2690fb" providerId="ADAL" clId="{17C7B24A-2DFC-4664-AC5D-C2D8BEBDDD0A}" dt="2021-07-14T13:33:54.065" v="90" actId="20577"/>
      <pc:docMkLst>
        <pc:docMk/>
      </pc:docMkLst>
      <pc:sldChg chg="ord">
        <pc:chgData name="Sara" userId="17b89d58-6784-4761-a979-c9ef8b2690fb" providerId="ADAL" clId="{17C7B24A-2DFC-4664-AC5D-C2D8BEBDDD0A}" dt="2021-07-14T13:24:55.791" v="0" actId="20578"/>
        <pc:sldMkLst>
          <pc:docMk/>
          <pc:sldMk cId="2387756585" sldId="308"/>
        </pc:sldMkLst>
      </pc:sldChg>
      <pc:sldChg chg="modNotesTx">
        <pc:chgData name="Sara" userId="17b89d58-6784-4761-a979-c9ef8b2690fb" providerId="ADAL" clId="{17C7B24A-2DFC-4664-AC5D-C2D8BEBDDD0A}" dt="2021-07-14T13:28:03.619" v="80" actId="6549"/>
        <pc:sldMkLst>
          <pc:docMk/>
          <pc:sldMk cId="838644109" sldId="316"/>
        </pc:sldMkLst>
      </pc:sldChg>
      <pc:sldChg chg="modSp mod">
        <pc:chgData name="Sara" userId="17b89d58-6784-4761-a979-c9ef8b2690fb" providerId="ADAL" clId="{17C7B24A-2DFC-4664-AC5D-C2D8BEBDDD0A}" dt="2021-07-14T13:31:41.424" v="82" actId="14100"/>
        <pc:sldMkLst>
          <pc:docMk/>
          <pc:sldMk cId="1188068551" sldId="324"/>
        </pc:sldMkLst>
        <pc:picChg chg="mod">
          <ac:chgData name="Sara" userId="17b89d58-6784-4761-a979-c9ef8b2690fb" providerId="ADAL" clId="{17C7B24A-2DFC-4664-AC5D-C2D8BEBDDD0A}" dt="2021-07-14T13:31:41.424" v="82" actId="14100"/>
          <ac:picMkLst>
            <pc:docMk/>
            <pc:sldMk cId="1188068551" sldId="324"/>
            <ac:picMk id="4" creationId="{5C54BB67-4A14-0B47-BA54-E96D542ADF12}"/>
          </ac:picMkLst>
        </pc:picChg>
      </pc:sldChg>
      <pc:sldChg chg="modNotesTx">
        <pc:chgData name="Sara" userId="17b89d58-6784-4761-a979-c9ef8b2690fb" providerId="ADAL" clId="{17C7B24A-2DFC-4664-AC5D-C2D8BEBDDD0A}" dt="2021-07-14T13:33:54.065" v="90" actId="20577"/>
        <pc:sldMkLst>
          <pc:docMk/>
          <pc:sldMk cId="1201071955" sldId="328"/>
        </pc:sldMkLst>
      </pc:sldChg>
    </pc:docChg>
  </pc:docChgLst>
  <pc:docChgLst>
    <pc:chgData name="Kenneth " userId="3d19bff4-6e3b-4f40-8a2d-73450e702779" providerId="ADAL" clId="{5488F92F-1CEB-494E-B53B-74A12F85803F}"/>
    <pc:docChg chg="modSld">
      <pc:chgData name="Kenneth " userId="3d19bff4-6e3b-4f40-8a2d-73450e702779" providerId="ADAL" clId="{5488F92F-1CEB-494E-B53B-74A12F85803F}" dt="2021-08-24T06:35:08.820" v="1" actId="20577"/>
      <pc:docMkLst>
        <pc:docMk/>
      </pc:docMkLst>
      <pc:sldChg chg="modNotesTx">
        <pc:chgData name="Kenneth " userId="3d19bff4-6e3b-4f40-8a2d-73450e702779" providerId="ADAL" clId="{5488F92F-1CEB-494E-B53B-74A12F85803F}" dt="2021-08-24T06:34:52.265" v="0" actId="20577"/>
        <pc:sldMkLst>
          <pc:docMk/>
          <pc:sldMk cId="838644109" sldId="316"/>
        </pc:sldMkLst>
      </pc:sldChg>
      <pc:sldChg chg="modNotesTx">
        <pc:chgData name="Kenneth " userId="3d19bff4-6e3b-4f40-8a2d-73450e702779" providerId="ADAL" clId="{5488F92F-1CEB-494E-B53B-74A12F85803F}" dt="2021-08-24T06:35:08.820" v="1" actId="20577"/>
        <pc:sldMkLst>
          <pc:docMk/>
          <pc:sldMk cId="2553207688" sldId="325"/>
        </pc:sldMkLst>
      </pc:sldChg>
    </pc:docChg>
  </pc:docChgLst>
  <pc:docChgLst>
    <pc:chgData name="Kenneth " userId="3d19bff4-6e3b-4f40-8a2d-73450e702779" providerId="ADAL" clId="{6331A680-12B3-2B4C-B3C5-68079716E647}"/>
    <pc:docChg chg="undo redo custSel modSld">
      <pc:chgData name="Kenneth " userId="3d19bff4-6e3b-4f40-8a2d-73450e702779" providerId="ADAL" clId="{6331A680-12B3-2B4C-B3C5-68079716E647}" dt="2021-12-22T15:20:24.751" v="241" actId="20577"/>
      <pc:docMkLst>
        <pc:docMk/>
      </pc:docMkLst>
      <pc:sldChg chg="modNotesTx">
        <pc:chgData name="Kenneth " userId="3d19bff4-6e3b-4f40-8a2d-73450e702779" providerId="ADAL" clId="{6331A680-12B3-2B4C-B3C5-68079716E647}" dt="2021-12-17T12:53:57.386" v="187" actId="20577"/>
        <pc:sldMkLst>
          <pc:docMk/>
          <pc:sldMk cId="2491466892" sldId="306"/>
        </pc:sldMkLst>
      </pc:sldChg>
      <pc:sldChg chg="modSp mod">
        <pc:chgData name="Kenneth " userId="3d19bff4-6e3b-4f40-8a2d-73450e702779" providerId="ADAL" clId="{6331A680-12B3-2B4C-B3C5-68079716E647}" dt="2021-12-17T08:25:49.257" v="57" actId="1076"/>
        <pc:sldMkLst>
          <pc:docMk/>
          <pc:sldMk cId="196717699" sldId="321"/>
        </pc:sldMkLst>
        <pc:picChg chg="mod modCrop">
          <ac:chgData name="Kenneth " userId="3d19bff4-6e3b-4f40-8a2d-73450e702779" providerId="ADAL" clId="{6331A680-12B3-2B4C-B3C5-68079716E647}" dt="2021-12-17T08:25:49.257" v="57" actId="1076"/>
          <ac:picMkLst>
            <pc:docMk/>
            <pc:sldMk cId="196717699" sldId="321"/>
            <ac:picMk id="2" creationId="{09AC8B1A-9B56-4449-B7E4-2C40A688817A}"/>
          </ac:picMkLst>
        </pc:picChg>
        <pc:picChg chg="mod">
          <ac:chgData name="Kenneth " userId="3d19bff4-6e3b-4f40-8a2d-73450e702779" providerId="ADAL" clId="{6331A680-12B3-2B4C-B3C5-68079716E647}" dt="2021-12-17T08:10:33.102" v="45" actId="14100"/>
          <ac:picMkLst>
            <pc:docMk/>
            <pc:sldMk cId="196717699" sldId="321"/>
            <ac:picMk id="6" creationId="{36B2CFAD-F824-4413-BCED-BF6FD495E568}"/>
          </ac:picMkLst>
        </pc:picChg>
      </pc:sldChg>
      <pc:sldChg chg="modSp mod">
        <pc:chgData name="Kenneth " userId="3d19bff4-6e3b-4f40-8a2d-73450e702779" providerId="ADAL" clId="{6331A680-12B3-2B4C-B3C5-68079716E647}" dt="2021-12-17T08:26:05.612" v="60" actId="14100"/>
        <pc:sldMkLst>
          <pc:docMk/>
          <pc:sldMk cId="3360747429" sldId="322"/>
        </pc:sldMkLst>
        <pc:picChg chg="mod">
          <ac:chgData name="Kenneth " userId="3d19bff4-6e3b-4f40-8a2d-73450e702779" providerId="ADAL" clId="{6331A680-12B3-2B4C-B3C5-68079716E647}" dt="2021-12-17T08:25:55.590" v="58" actId="1076"/>
          <ac:picMkLst>
            <pc:docMk/>
            <pc:sldMk cId="3360747429" sldId="322"/>
            <ac:picMk id="4" creationId="{3D60005A-6D1C-5B49-B3DC-8E59CA7DE76F}"/>
          </ac:picMkLst>
        </pc:picChg>
        <pc:picChg chg="mod">
          <ac:chgData name="Kenneth " userId="3d19bff4-6e3b-4f40-8a2d-73450e702779" providerId="ADAL" clId="{6331A680-12B3-2B4C-B3C5-68079716E647}" dt="2021-12-17T08:26:05.612" v="60" actId="14100"/>
          <ac:picMkLst>
            <pc:docMk/>
            <pc:sldMk cId="3360747429" sldId="322"/>
            <ac:picMk id="7" creationId="{C2585190-CB47-442B-8010-85F8342D52BD}"/>
          </ac:picMkLst>
        </pc:picChg>
      </pc:sldChg>
      <pc:sldChg chg="modSp mod">
        <pc:chgData name="Kenneth " userId="3d19bff4-6e3b-4f40-8a2d-73450e702779" providerId="ADAL" clId="{6331A680-12B3-2B4C-B3C5-68079716E647}" dt="2021-12-17T08:26:20.515" v="63" actId="14100"/>
        <pc:sldMkLst>
          <pc:docMk/>
          <pc:sldMk cId="2395044744" sldId="323"/>
        </pc:sldMkLst>
        <pc:picChg chg="mod">
          <ac:chgData name="Kenneth " userId="3d19bff4-6e3b-4f40-8a2d-73450e702779" providerId="ADAL" clId="{6331A680-12B3-2B4C-B3C5-68079716E647}" dt="2021-12-17T08:26:15.451" v="62" actId="1076"/>
          <ac:picMkLst>
            <pc:docMk/>
            <pc:sldMk cId="2395044744" sldId="323"/>
            <ac:picMk id="3" creationId="{74D4B1AF-6CD0-924D-9DFD-8202A30E3AAE}"/>
          </ac:picMkLst>
        </pc:picChg>
        <pc:picChg chg="mod">
          <ac:chgData name="Kenneth " userId="3d19bff4-6e3b-4f40-8a2d-73450e702779" providerId="ADAL" clId="{6331A680-12B3-2B4C-B3C5-68079716E647}" dt="2021-12-17T08:26:20.515" v="63" actId="14100"/>
          <ac:picMkLst>
            <pc:docMk/>
            <pc:sldMk cId="2395044744" sldId="323"/>
            <ac:picMk id="4" creationId="{6B79AC79-3C14-7346-B771-2CD89C44BFA8}"/>
          </ac:picMkLst>
        </pc:picChg>
      </pc:sldChg>
      <pc:sldChg chg="modSp mod">
        <pc:chgData name="Kenneth " userId="3d19bff4-6e3b-4f40-8a2d-73450e702779" providerId="ADAL" clId="{6331A680-12B3-2B4C-B3C5-68079716E647}" dt="2021-12-17T08:27:05.926" v="75" actId="1076"/>
        <pc:sldMkLst>
          <pc:docMk/>
          <pc:sldMk cId="1188068551" sldId="324"/>
        </pc:sldMkLst>
        <pc:picChg chg="mod">
          <ac:chgData name="Kenneth " userId="3d19bff4-6e3b-4f40-8a2d-73450e702779" providerId="ADAL" clId="{6331A680-12B3-2B4C-B3C5-68079716E647}" dt="2021-12-17T08:26:46.333" v="69" actId="14100"/>
          <ac:picMkLst>
            <pc:docMk/>
            <pc:sldMk cId="1188068551" sldId="324"/>
            <ac:picMk id="3" creationId="{65B01930-5A0B-8C48-AB9F-A59B44081428}"/>
          </ac:picMkLst>
        </pc:picChg>
        <pc:picChg chg="mod">
          <ac:chgData name="Kenneth " userId="3d19bff4-6e3b-4f40-8a2d-73450e702779" providerId="ADAL" clId="{6331A680-12B3-2B4C-B3C5-68079716E647}" dt="2021-12-17T08:26:52.173" v="72" actId="14100"/>
          <ac:picMkLst>
            <pc:docMk/>
            <pc:sldMk cId="1188068551" sldId="324"/>
            <ac:picMk id="4" creationId="{5C54BB67-4A14-0B47-BA54-E96D542ADF12}"/>
          </ac:picMkLst>
        </pc:picChg>
        <pc:picChg chg="mod">
          <ac:chgData name="Kenneth " userId="3d19bff4-6e3b-4f40-8a2d-73450e702779" providerId="ADAL" clId="{6331A680-12B3-2B4C-B3C5-68079716E647}" dt="2021-12-17T08:27:05.926" v="75" actId="1076"/>
          <ac:picMkLst>
            <pc:docMk/>
            <pc:sldMk cId="1188068551" sldId="324"/>
            <ac:picMk id="5" creationId="{39E64C41-4DD5-524A-99E5-3243A24E9A9B}"/>
          </ac:picMkLst>
        </pc:picChg>
      </pc:sldChg>
      <pc:sldChg chg="modSp mod">
        <pc:chgData name="Kenneth " userId="3d19bff4-6e3b-4f40-8a2d-73450e702779" providerId="ADAL" clId="{6331A680-12B3-2B4C-B3C5-68079716E647}" dt="2021-12-17T08:27:31.545" v="79" actId="1076"/>
        <pc:sldMkLst>
          <pc:docMk/>
          <pc:sldMk cId="853224956" sldId="327"/>
        </pc:sldMkLst>
        <pc:picChg chg="mod">
          <ac:chgData name="Kenneth " userId="3d19bff4-6e3b-4f40-8a2d-73450e702779" providerId="ADAL" clId="{6331A680-12B3-2B4C-B3C5-68079716E647}" dt="2021-12-17T08:27:31.545" v="79" actId="1076"/>
          <ac:picMkLst>
            <pc:docMk/>
            <pc:sldMk cId="853224956" sldId="327"/>
            <ac:picMk id="6" creationId="{7E6CC516-0259-3A45-9573-8BE0943F12DA}"/>
          </ac:picMkLst>
        </pc:picChg>
      </pc:sldChg>
      <pc:sldChg chg="modSp mod delCm">
        <pc:chgData name="Kenneth " userId="3d19bff4-6e3b-4f40-8a2d-73450e702779" providerId="ADAL" clId="{6331A680-12B3-2B4C-B3C5-68079716E647}" dt="2021-12-17T08:25:08.231" v="53" actId="1076"/>
        <pc:sldMkLst>
          <pc:docMk/>
          <pc:sldMk cId="1201071955" sldId="328"/>
        </pc:sldMkLst>
        <pc:picChg chg="mod">
          <ac:chgData name="Kenneth " userId="3d19bff4-6e3b-4f40-8a2d-73450e702779" providerId="ADAL" clId="{6331A680-12B3-2B4C-B3C5-68079716E647}" dt="2021-12-17T08:25:08.231" v="53" actId="1076"/>
          <ac:picMkLst>
            <pc:docMk/>
            <pc:sldMk cId="1201071955" sldId="328"/>
            <ac:picMk id="4" creationId="{6BCE2B7C-3245-8348-B0D3-1B6B4F3DBDA8}"/>
          </ac:picMkLst>
        </pc:picChg>
        <pc:picChg chg="mod">
          <ac:chgData name="Kenneth " userId="3d19bff4-6e3b-4f40-8a2d-73450e702779" providerId="ADAL" clId="{6331A680-12B3-2B4C-B3C5-68079716E647}" dt="2021-12-17T08:25:04.051" v="52" actId="1076"/>
          <ac:picMkLst>
            <pc:docMk/>
            <pc:sldMk cId="1201071955" sldId="328"/>
            <ac:picMk id="5" creationId="{073240A7-8322-AC41-8F89-83F5EDD32975}"/>
          </ac:picMkLst>
        </pc:picChg>
      </pc:sldChg>
      <pc:sldChg chg="delCm modNotesTx">
        <pc:chgData name="Kenneth " userId="3d19bff4-6e3b-4f40-8a2d-73450e702779" providerId="ADAL" clId="{6331A680-12B3-2B4C-B3C5-68079716E647}" dt="2021-12-17T08:28:08.109" v="105"/>
        <pc:sldMkLst>
          <pc:docMk/>
          <pc:sldMk cId="3911282018" sldId="332"/>
        </pc:sldMkLst>
      </pc:sldChg>
      <pc:sldChg chg="delCm">
        <pc:chgData name="Kenneth " userId="3d19bff4-6e3b-4f40-8a2d-73450e702779" providerId="ADAL" clId="{6331A680-12B3-2B4C-B3C5-68079716E647}" dt="2021-12-17T11:52:26.848" v="147"/>
        <pc:sldMkLst>
          <pc:docMk/>
          <pc:sldMk cId="1586036170" sldId="343"/>
        </pc:sldMkLst>
      </pc:sldChg>
      <pc:sldChg chg="modSp mod">
        <pc:chgData name="Kenneth " userId="3d19bff4-6e3b-4f40-8a2d-73450e702779" providerId="ADAL" clId="{6331A680-12B3-2B4C-B3C5-68079716E647}" dt="2021-12-17T12:00:46.031" v="156" actId="403"/>
        <pc:sldMkLst>
          <pc:docMk/>
          <pc:sldMk cId="3043203133" sldId="347"/>
        </pc:sldMkLst>
        <pc:spChg chg="mod">
          <ac:chgData name="Kenneth " userId="3d19bff4-6e3b-4f40-8a2d-73450e702779" providerId="ADAL" clId="{6331A680-12B3-2B4C-B3C5-68079716E647}" dt="2021-12-17T12:00:46.031" v="156" actId="403"/>
          <ac:spMkLst>
            <pc:docMk/>
            <pc:sldMk cId="3043203133" sldId="347"/>
            <ac:spMk id="8" creationId="{0509A7C7-0513-844F-A596-8F69EA8E9344}"/>
          </ac:spMkLst>
        </pc:spChg>
      </pc:sldChg>
      <pc:sldChg chg="modSp mod">
        <pc:chgData name="Kenneth " userId="3d19bff4-6e3b-4f40-8a2d-73450e702779" providerId="ADAL" clId="{6331A680-12B3-2B4C-B3C5-68079716E647}" dt="2021-12-17T12:00:41.507" v="155" actId="403"/>
        <pc:sldMkLst>
          <pc:docMk/>
          <pc:sldMk cId="10032828" sldId="350"/>
        </pc:sldMkLst>
        <pc:spChg chg="mod">
          <ac:chgData name="Kenneth " userId="3d19bff4-6e3b-4f40-8a2d-73450e702779" providerId="ADAL" clId="{6331A680-12B3-2B4C-B3C5-68079716E647}" dt="2021-12-17T12:00:41.507" v="155" actId="403"/>
          <ac:spMkLst>
            <pc:docMk/>
            <pc:sldMk cId="10032828" sldId="350"/>
            <ac:spMk id="8" creationId="{0509A7C7-0513-844F-A596-8F69EA8E9344}"/>
          </ac:spMkLst>
        </pc:spChg>
      </pc:sldChg>
      <pc:sldChg chg="modSp mod delCm modCm">
        <pc:chgData name="Kenneth " userId="3d19bff4-6e3b-4f40-8a2d-73450e702779" providerId="ADAL" clId="{6331A680-12B3-2B4C-B3C5-68079716E647}" dt="2021-12-17T08:24:31.592" v="50"/>
        <pc:sldMkLst>
          <pc:docMk/>
          <pc:sldMk cId="870657878" sldId="351"/>
        </pc:sldMkLst>
        <pc:spChg chg="mod">
          <ac:chgData name="Kenneth " userId="3d19bff4-6e3b-4f40-8a2d-73450e702779" providerId="ADAL" clId="{6331A680-12B3-2B4C-B3C5-68079716E647}" dt="2021-12-17T08:24:27.356" v="48" actId="20577"/>
          <ac:spMkLst>
            <pc:docMk/>
            <pc:sldMk cId="870657878" sldId="351"/>
            <ac:spMk id="8" creationId="{0509A7C7-0513-844F-A596-8F69EA8E9344}"/>
          </ac:spMkLst>
        </pc:spChg>
      </pc:sldChg>
      <pc:sldChg chg="modSp mod">
        <pc:chgData name="Kenneth " userId="3d19bff4-6e3b-4f40-8a2d-73450e702779" providerId="ADAL" clId="{6331A680-12B3-2B4C-B3C5-68079716E647}" dt="2021-12-17T12:54:03.759" v="189" actId="20577"/>
        <pc:sldMkLst>
          <pc:docMk/>
          <pc:sldMk cId="3893688687" sldId="352"/>
        </pc:sldMkLst>
        <pc:spChg chg="mod">
          <ac:chgData name="Kenneth " userId="3d19bff4-6e3b-4f40-8a2d-73450e702779" providerId="ADAL" clId="{6331A680-12B3-2B4C-B3C5-68079716E647}" dt="2021-12-17T12:54:03.759" v="189" actId="20577"/>
          <ac:spMkLst>
            <pc:docMk/>
            <pc:sldMk cId="3893688687" sldId="352"/>
            <ac:spMk id="2" creationId="{4DA84772-D621-D649-8B3A-376264EA3F98}"/>
          </ac:spMkLst>
        </pc:spChg>
      </pc:sldChg>
      <pc:sldChg chg="modSp mod">
        <pc:chgData name="Kenneth " userId="3d19bff4-6e3b-4f40-8a2d-73450e702779" providerId="ADAL" clId="{6331A680-12B3-2B4C-B3C5-68079716E647}" dt="2021-12-17T12:56:09.977" v="195" actId="20577"/>
        <pc:sldMkLst>
          <pc:docMk/>
          <pc:sldMk cId="61790822" sldId="353"/>
        </pc:sldMkLst>
        <pc:spChg chg="mod">
          <ac:chgData name="Kenneth " userId="3d19bff4-6e3b-4f40-8a2d-73450e702779" providerId="ADAL" clId="{6331A680-12B3-2B4C-B3C5-68079716E647}" dt="2021-12-17T12:56:09.977" v="195" actId="20577"/>
          <ac:spMkLst>
            <pc:docMk/>
            <pc:sldMk cId="61790822" sldId="353"/>
            <ac:spMk id="8" creationId="{0509A7C7-0513-844F-A596-8F69EA8E9344}"/>
          </ac:spMkLst>
        </pc:spChg>
      </pc:sldChg>
      <pc:sldChg chg="modSp">
        <pc:chgData name="Kenneth " userId="3d19bff4-6e3b-4f40-8a2d-73450e702779" providerId="ADAL" clId="{6331A680-12B3-2B4C-B3C5-68079716E647}" dt="2021-12-17T10:12:13.215" v="106" actId="14826"/>
        <pc:sldMkLst>
          <pc:docMk/>
          <pc:sldMk cId="1541399636" sldId="354"/>
        </pc:sldMkLst>
        <pc:picChg chg="mod">
          <ac:chgData name="Kenneth " userId="3d19bff4-6e3b-4f40-8a2d-73450e702779" providerId="ADAL" clId="{6331A680-12B3-2B4C-B3C5-68079716E647}" dt="2021-12-17T10:12:13.215" v="106" actId="14826"/>
          <ac:picMkLst>
            <pc:docMk/>
            <pc:sldMk cId="1541399636" sldId="354"/>
            <ac:picMk id="6" creationId="{EA947C2E-8B25-B94B-A313-3CD33DCCDFA3}"/>
          </ac:picMkLst>
        </pc:picChg>
      </pc:sldChg>
      <pc:sldChg chg="modSp mod">
        <pc:chgData name="Kenneth " userId="3d19bff4-6e3b-4f40-8a2d-73450e702779" providerId="ADAL" clId="{6331A680-12B3-2B4C-B3C5-68079716E647}" dt="2021-12-17T12:02:17.861" v="183" actId="14100"/>
        <pc:sldMkLst>
          <pc:docMk/>
          <pc:sldMk cId="2088831769" sldId="365"/>
        </pc:sldMkLst>
        <pc:picChg chg="mod">
          <ac:chgData name="Kenneth " userId="3d19bff4-6e3b-4f40-8a2d-73450e702779" providerId="ADAL" clId="{6331A680-12B3-2B4C-B3C5-68079716E647}" dt="2021-12-17T12:02:17.861" v="183" actId="14100"/>
          <ac:picMkLst>
            <pc:docMk/>
            <pc:sldMk cId="2088831769" sldId="365"/>
            <ac:picMk id="5" creationId="{9A4CE64D-8FEB-F841-833A-9A46AFC02595}"/>
          </ac:picMkLst>
        </pc:picChg>
      </pc:sldChg>
      <pc:sldChg chg="modSp mod">
        <pc:chgData name="Kenneth " userId="3d19bff4-6e3b-4f40-8a2d-73450e702779" providerId="ADAL" clId="{6331A680-12B3-2B4C-B3C5-68079716E647}" dt="2021-12-17T12:54:20.665" v="193" actId="20577"/>
        <pc:sldMkLst>
          <pc:docMk/>
          <pc:sldMk cId="3678098146" sldId="411"/>
        </pc:sldMkLst>
        <pc:spChg chg="mod">
          <ac:chgData name="Kenneth " userId="3d19bff4-6e3b-4f40-8a2d-73450e702779" providerId="ADAL" clId="{6331A680-12B3-2B4C-B3C5-68079716E647}" dt="2021-12-17T12:54:20.665" v="193" actId="20577"/>
          <ac:spMkLst>
            <pc:docMk/>
            <pc:sldMk cId="3678098146" sldId="411"/>
            <ac:spMk id="14" creationId="{603755FD-5313-954E-A357-3FF25E3883B5}"/>
          </ac:spMkLst>
        </pc:spChg>
      </pc:sldChg>
      <pc:sldChg chg="modNotesTx">
        <pc:chgData name="Kenneth " userId="3d19bff4-6e3b-4f40-8a2d-73450e702779" providerId="ADAL" clId="{6331A680-12B3-2B4C-B3C5-68079716E647}" dt="2021-12-17T12:53:49.275" v="185" actId="20577"/>
        <pc:sldMkLst>
          <pc:docMk/>
          <pc:sldMk cId="291877706" sldId="513"/>
        </pc:sldMkLst>
      </pc:sldChg>
      <pc:sldChg chg="addSp delSp modSp">
        <pc:chgData name="Kenneth " userId="3d19bff4-6e3b-4f40-8a2d-73450e702779" providerId="ADAL" clId="{6331A680-12B3-2B4C-B3C5-68079716E647}" dt="2021-12-17T11:53:10.393" v="151" actId="1076"/>
        <pc:sldMkLst>
          <pc:docMk/>
          <pc:sldMk cId="3987553127" sldId="539"/>
        </pc:sldMkLst>
        <pc:picChg chg="add mod">
          <ac:chgData name="Kenneth " userId="3d19bff4-6e3b-4f40-8a2d-73450e702779" providerId="ADAL" clId="{6331A680-12B3-2B4C-B3C5-68079716E647}" dt="2021-12-17T11:53:10.393" v="151" actId="1076"/>
          <ac:picMkLst>
            <pc:docMk/>
            <pc:sldMk cId="3987553127" sldId="539"/>
            <ac:picMk id="1026" creationId="{7FDD8A53-FBEF-C247-8F47-B0E32DD22680}"/>
          </ac:picMkLst>
        </pc:picChg>
        <pc:picChg chg="del">
          <ac:chgData name="Kenneth " userId="3d19bff4-6e3b-4f40-8a2d-73450e702779" providerId="ADAL" clId="{6331A680-12B3-2B4C-B3C5-68079716E647}" dt="2021-12-17T11:53:04.838" v="148" actId="478"/>
          <ac:picMkLst>
            <pc:docMk/>
            <pc:sldMk cId="3987553127" sldId="539"/>
            <ac:picMk id="6146" creationId="{FE2FED7B-C022-E742-900B-3C867A7235D4}"/>
          </ac:picMkLst>
        </pc:picChg>
      </pc:sldChg>
      <pc:sldChg chg="modSp mod modNotesTx">
        <pc:chgData name="Kenneth " userId="3d19bff4-6e3b-4f40-8a2d-73450e702779" providerId="ADAL" clId="{6331A680-12B3-2B4C-B3C5-68079716E647}" dt="2021-12-22T15:20:24.751" v="241" actId="20577"/>
        <pc:sldMkLst>
          <pc:docMk/>
          <pc:sldMk cId="1608654795" sldId="541"/>
        </pc:sldMkLst>
        <pc:spChg chg="mod">
          <ac:chgData name="Kenneth " userId="3d19bff4-6e3b-4f40-8a2d-73450e702779" providerId="ADAL" clId="{6331A680-12B3-2B4C-B3C5-68079716E647}" dt="2021-12-22T15:20:24.751" v="241" actId="20577"/>
          <ac:spMkLst>
            <pc:docMk/>
            <pc:sldMk cId="1608654795" sldId="541"/>
            <ac:spMk id="5" creationId="{5D8ADAAE-1119-C14B-9D98-CF197E7ADF61}"/>
          </ac:spMkLst>
        </pc:spChg>
        <pc:spChg chg="mod">
          <ac:chgData name="Kenneth " userId="3d19bff4-6e3b-4f40-8a2d-73450e702779" providerId="ADAL" clId="{6331A680-12B3-2B4C-B3C5-68079716E647}" dt="2021-12-22T13:11:01.405" v="208" actId="20577"/>
          <ac:spMkLst>
            <pc:docMk/>
            <pc:sldMk cId="1608654795" sldId="541"/>
            <ac:spMk id="7" creationId="{26998A9F-FEA6-BB40-AC20-6350B09B9DC6}"/>
          </ac:spMkLst>
        </pc:spChg>
      </pc:sldChg>
      <pc:sldChg chg="addSp delSp modSp mod">
        <pc:chgData name="Kenneth " userId="3d19bff4-6e3b-4f40-8a2d-73450e702779" providerId="ADAL" clId="{6331A680-12B3-2B4C-B3C5-68079716E647}" dt="2021-12-17T11:14:05.252" v="145" actId="1076"/>
        <pc:sldMkLst>
          <pc:docMk/>
          <pc:sldMk cId="1115264810" sldId="545"/>
        </pc:sldMkLst>
        <pc:picChg chg="add del mod modCrop">
          <ac:chgData name="Kenneth " userId="3d19bff4-6e3b-4f40-8a2d-73450e702779" providerId="ADAL" clId="{6331A680-12B3-2B4C-B3C5-68079716E647}" dt="2021-12-17T11:08:56.250" v="109" actId="478"/>
          <ac:picMkLst>
            <pc:docMk/>
            <pc:sldMk cId="1115264810" sldId="545"/>
            <ac:picMk id="4" creationId="{ABA748AF-25EB-CA43-A83F-ED4571DC9E74}"/>
          </ac:picMkLst>
        </pc:picChg>
        <pc:picChg chg="add mod modCrop">
          <ac:chgData name="Kenneth " userId="3d19bff4-6e3b-4f40-8a2d-73450e702779" providerId="ADAL" clId="{6331A680-12B3-2B4C-B3C5-68079716E647}" dt="2021-12-17T11:14:05.252" v="145" actId="1076"/>
          <ac:picMkLst>
            <pc:docMk/>
            <pc:sldMk cId="1115264810" sldId="545"/>
            <ac:picMk id="5" creationId="{F9A47AD3-A69B-874E-9BA9-04C12487D3C8}"/>
          </ac:picMkLst>
        </pc:picChg>
        <pc:picChg chg="del mod">
          <ac:chgData name="Kenneth " userId="3d19bff4-6e3b-4f40-8a2d-73450e702779" providerId="ADAL" clId="{6331A680-12B3-2B4C-B3C5-68079716E647}" dt="2021-12-17T11:10:29.356" v="133" actId="478"/>
          <ac:picMkLst>
            <pc:docMk/>
            <pc:sldMk cId="1115264810" sldId="545"/>
            <ac:picMk id="6" creationId="{FE4C59B1-F412-7F40-808F-F02B061871B4}"/>
          </ac:picMkLst>
        </pc:picChg>
        <pc:picChg chg="add del mod">
          <ac:chgData name="Kenneth " userId="3d19bff4-6e3b-4f40-8a2d-73450e702779" providerId="ADAL" clId="{6331A680-12B3-2B4C-B3C5-68079716E647}" dt="2021-12-17T11:08:59.894" v="110" actId="478"/>
          <ac:picMkLst>
            <pc:docMk/>
            <pc:sldMk cId="1115264810" sldId="545"/>
            <ac:picMk id="7" creationId="{4FC0F9C2-61E7-C64F-8DA2-96E2B3877C87}"/>
          </ac:picMkLst>
        </pc:picChg>
        <pc:picChg chg="add del mod modCrop">
          <ac:chgData name="Kenneth " userId="3d19bff4-6e3b-4f40-8a2d-73450e702779" providerId="ADAL" clId="{6331A680-12B3-2B4C-B3C5-68079716E647}" dt="2021-12-17T11:09:24.513" v="116" actId="478"/>
          <ac:picMkLst>
            <pc:docMk/>
            <pc:sldMk cId="1115264810" sldId="545"/>
            <ac:picMk id="8" creationId="{2C1CC6BD-8ABF-2B47-8A53-A61A5403FAD5}"/>
          </ac:picMkLst>
        </pc:picChg>
        <pc:picChg chg="add del mod modCrop">
          <ac:chgData name="Kenneth " userId="3d19bff4-6e3b-4f40-8a2d-73450e702779" providerId="ADAL" clId="{6331A680-12B3-2B4C-B3C5-68079716E647}" dt="2021-12-17T11:13:09.940" v="137" actId="478"/>
          <ac:picMkLst>
            <pc:docMk/>
            <pc:sldMk cId="1115264810" sldId="545"/>
            <ac:picMk id="9" creationId="{9A856923-EF12-654F-88AB-3064D620713A}"/>
          </ac:picMkLst>
        </pc:picChg>
        <pc:picChg chg="del">
          <ac:chgData name="Kenneth " userId="3d19bff4-6e3b-4f40-8a2d-73450e702779" providerId="ADAL" clId="{6331A680-12B3-2B4C-B3C5-68079716E647}" dt="2021-12-14T09:53:12.069" v="2" actId="478"/>
          <ac:picMkLst>
            <pc:docMk/>
            <pc:sldMk cId="1115264810" sldId="545"/>
            <ac:picMk id="11" creationId="{8E202291-DA0F-5244-B0C0-9081872858E7}"/>
          </ac:picMkLst>
        </pc:picChg>
        <pc:picChg chg="del mod">
          <ac:chgData name="Kenneth " userId="3d19bff4-6e3b-4f40-8a2d-73450e702779" providerId="ADAL" clId="{6331A680-12B3-2B4C-B3C5-68079716E647}" dt="2021-12-17T11:10:31.527" v="134" actId="478"/>
          <ac:picMkLst>
            <pc:docMk/>
            <pc:sldMk cId="1115264810" sldId="545"/>
            <ac:picMk id="12" creationId="{72BF83F0-0E48-5C46-9C64-4DCC4A3AD8ED}"/>
          </ac:picMkLst>
        </pc:picChg>
      </pc:sldChg>
      <pc:sldChg chg="modSp mod">
        <pc:chgData name="Kenneth " userId="3d19bff4-6e3b-4f40-8a2d-73450e702779" providerId="ADAL" clId="{6331A680-12B3-2B4C-B3C5-68079716E647}" dt="2021-12-17T12:02:07.157" v="181" actId="403"/>
        <pc:sldMkLst>
          <pc:docMk/>
          <pc:sldMk cId="2418218841" sldId="547"/>
        </pc:sldMkLst>
        <pc:spChg chg="mod">
          <ac:chgData name="Kenneth " userId="3d19bff4-6e3b-4f40-8a2d-73450e702779" providerId="ADAL" clId="{6331A680-12B3-2B4C-B3C5-68079716E647}" dt="2021-12-17T12:02:07.157" v="181" actId="403"/>
          <ac:spMkLst>
            <pc:docMk/>
            <pc:sldMk cId="2418218841" sldId="547"/>
            <ac:spMk id="2" creationId="{92900ADF-29C6-0841-836B-7FA1EB2F1E75}"/>
          </ac:spMkLst>
        </pc:spChg>
        <pc:spChg chg="mod">
          <ac:chgData name="Kenneth " userId="3d19bff4-6e3b-4f40-8a2d-73450e702779" providerId="ADAL" clId="{6331A680-12B3-2B4C-B3C5-68079716E647}" dt="2021-12-17T12:01:27.557" v="159" actId="403"/>
          <ac:spMkLst>
            <pc:docMk/>
            <pc:sldMk cId="2418218841" sldId="547"/>
            <ac:spMk id="6" creationId="{686B42C9-8649-E54B-9893-29043BB0C30E}"/>
          </ac:spMkLst>
        </pc:spChg>
        <pc:spChg chg="mod">
          <ac:chgData name="Kenneth " userId="3d19bff4-6e3b-4f40-8a2d-73450e702779" providerId="ADAL" clId="{6331A680-12B3-2B4C-B3C5-68079716E647}" dt="2021-12-17T12:01:22.874" v="157" actId="403"/>
          <ac:spMkLst>
            <pc:docMk/>
            <pc:sldMk cId="2418218841" sldId="547"/>
            <ac:spMk id="7" creationId="{65EB69EF-FFDD-7946-B940-710EE4851312}"/>
          </ac:spMkLst>
        </pc:spChg>
        <pc:spChg chg="mod">
          <ac:chgData name="Kenneth " userId="3d19bff4-6e3b-4f40-8a2d-73450e702779" providerId="ADAL" clId="{6331A680-12B3-2B4C-B3C5-68079716E647}" dt="2021-12-17T12:01:25.347" v="158" actId="403"/>
          <ac:spMkLst>
            <pc:docMk/>
            <pc:sldMk cId="2418218841" sldId="547"/>
            <ac:spMk id="8" creationId="{B81F898E-6DC8-EE4C-99ED-0F13722BE87C}"/>
          </ac:spMkLst>
        </pc:spChg>
        <pc:spChg chg="mod">
          <ac:chgData name="Kenneth " userId="3d19bff4-6e3b-4f40-8a2d-73450e702779" providerId="ADAL" clId="{6331A680-12B3-2B4C-B3C5-68079716E647}" dt="2021-12-17T12:01:39.573" v="163" actId="14100"/>
          <ac:spMkLst>
            <pc:docMk/>
            <pc:sldMk cId="2418218841" sldId="547"/>
            <ac:spMk id="10" creationId="{82820E1C-C729-664F-9FFB-928CEC80A2E9}"/>
          </ac:spMkLst>
        </pc:spChg>
      </pc:sldChg>
      <pc:sldChg chg="modSp mod">
        <pc:chgData name="Kenneth " userId="3d19bff4-6e3b-4f40-8a2d-73450e702779" providerId="ADAL" clId="{6331A680-12B3-2B4C-B3C5-68079716E647}" dt="2021-12-17T12:02:04.195" v="179" actId="403"/>
        <pc:sldMkLst>
          <pc:docMk/>
          <pc:sldMk cId="2807159870" sldId="548"/>
        </pc:sldMkLst>
        <pc:spChg chg="mod">
          <ac:chgData name="Kenneth " userId="3d19bff4-6e3b-4f40-8a2d-73450e702779" providerId="ADAL" clId="{6331A680-12B3-2B4C-B3C5-68079716E647}" dt="2021-12-17T12:02:04.195" v="179" actId="403"/>
          <ac:spMkLst>
            <pc:docMk/>
            <pc:sldMk cId="2807159870" sldId="548"/>
            <ac:spMk id="2" creationId="{92900ADF-29C6-0841-836B-7FA1EB2F1E75}"/>
          </ac:spMkLst>
        </pc:spChg>
        <pc:spChg chg="mod">
          <ac:chgData name="Kenneth " userId="3d19bff4-6e3b-4f40-8a2d-73450e702779" providerId="ADAL" clId="{6331A680-12B3-2B4C-B3C5-68079716E647}" dt="2021-12-17T12:01:59.415" v="175" actId="1035"/>
          <ac:spMkLst>
            <pc:docMk/>
            <pc:sldMk cId="2807159870" sldId="548"/>
            <ac:spMk id="6" creationId="{686B42C9-8649-E54B-9893-29043BB0C30E}"/>
          </ac:spMkLst>
        </pc:spChg>
        <pc:spChg chg="mod">
          <ac:chgData name="Kenneth " userId="3d19bff4-6e3b-4f40-8a2d-73450e702779" providerId="ADAL" clId="{6331A680-12B3-2B4C-B3C5-68079716E647}" dt="2021-12-17T12:01:56.608" v="172" actId="1035"/>
          <ac:spMkLst>
            <pc:docMk/>
            <pc:sldMk cId="2807159870" sldId="548"/>
            <ac:spMk id="7" creationId="{65EB69EF-FFDD-7946-B940-710EE4851312}"/>
          </ac:spMkLst>
        </pc:spChg>
        <pc:spChg chg="mod">
          <ac:chgData name="Kenneth " userId="3d19bff4-6e3b-4f40-8a2d-73450e702779" providerId="ADAL" clId="{6331A680-12B3-2B4C-B3C5-68079716E647}" dt="2021-12-17T12:02:01.767" v="177" actId="1035"/>
          <ac:spMkLst>
            <pc:docMk/>
            <pc:sldMk cId="2807159870" sldId="548"/>
            <ac:spMk id="8" creationId="{B81F898E-6DC8-EE4C-99ED-0F13722BE87C}"/>
          </ac:spMkLst>
        </pc:spChg>
      </pc:sldChg>
    </pc:docChg>
  </pc:docChgLst>
  <pc:docChgLst>
    <pc:chgData name="Yentl" userId="S::yentl@beroepenhuis.be::057013da-a824-46f6-953d-d708e9fc577c" providerId="AD" clId="Web-{667179EB-4CA6-4416-858A-45EFC195584A}"/>
    <pc:docChg chg="modSld">
      <pc:chgData name="Yentl" userId="S::yentl@beroepenhuis.be::057013da-a824-46f6-953d-d708e9fc577c" providerId="AD" clId="Web-{667179EB-4CA6-4416-858A-45EFC195584A}" dt="2024-05-08T15:06:51.359" v="0" actId="1076"/>
      <pc:docMkLst>
        <pc:docMk/>
      </pc:docMkLst>
      <pc:sldChg chg="modSp">
        <pc:chgData name="Yentl" userId="S::yentl@beroepenhuis.be::057013da-a824-46f6-953d-d708e9fc577c" providerId="AD" clId="Web-{667179EB-4CA6-4416-858A-45EFC195584A}" dt="2024-05-08T15:06:51.359" v="0" actId="1076"/>
        <pc:sldMkLst>
          <pc:docMk/>
          <pc:sldMk cId="348351329" sldId="522"/>
        </pc:sldMkLst>
        <pc:picChg chg="mod">
          <ac:chgData name="Yentl" userId="S::yentl@beroepenhuis.be::057013da-a824-46f6-953d-d708e9fc577c" providerId="AD" clId="Web-{667179EB-4CA6-4416-858A-45EFC195584A}" dt="2024-05-08T15:06:51.359" v="0" actId="1076"/>
          <ac:picMkLst>
            <pc:docMk/>
            <pc:sldMk cId="348351329" sldId="522"/>
            <ac:picMk id="8" creationId="{9C281E31-B757-4E8D-A924-D20B050A3E47}"/>
          </ac:picMkLst>
        </pc:picChg>
      </pc:sldChg>
    </pc:docChg>
  </pc:docChgLst>
  <pc:docChgLst>
    <pc:chgData name="Kenneth" userId="S::kenneth@beroepenhuis.be::3d19bff4-6e3b-4f40-8a2d-73450e702779" providerId="AD" clId="Web-{2F8DE341-F688-4B8C-BCE1-F5B7AB3A6BF7}"/>
    <pc:docChg chg="modSld">
      <pc:chgData name="Kenneth" userId="S::kenneth@beroepenhuis.be::3d19bff4-6e3b-4f40-8a2d-73450e702779" providerId="AD" clId="Web-{2F8DE341-F688-4B8C-BCE1-F5B7AB3A6BF7}" dt="2021-12-22T13:10:27.052" v="7" actId="20577"/>
      <pc:docMkLst>
        <pc:docMk/>
      </pc:docMkLst>
      <pc:sldChg chg="modSp">
        <pc:chgData name="Kenneth" userId="S::kenneth@beroepenhuis.be::3d19bff4-6e3b-4f40-8a2d-73450e702779" providerId="AD" clId="Web-{2F8DE341-F688-4B8C-BCE1-F5B7AB3A6BF7}" dt="2021-12-22T13:10:27.052" v="7" actId="20577"/>
        <pc:sldMkLst>
          <pc:docMk/>
          <pc:sldMk cId="1608654795" sldId="541"/>
        </pc:sldMkLst>
        <pc:spChg chg="mod">
          <ac:chgData name="Kenneth" userId="S::kenneth@beroepenhuis.be::3d19bff4-6e3b-4f40-8a2d-73450e702779" providerId="AD" clId="Web-{2F8DE341-F688-4B8C-BCE1-F5B7AB3A6BF7}" dt="2021-12-22T13:10:27.052" v="7" actId="20577"/>
          <ac:spMkLst>
            <pc:docMk/>
            <pc:sldMk cId="1608654795" sldId="541"/>
            <ac:spMk id="7" creationId="{26998A9F-FEA6-BB40-AC20-6350B09B9DC6}"/>
          </ac:spMkLst>
        </pc:spChg>
      </pc:sldChg>
    </pc:docChg>
  </pc:docChgLst>
  <pc:docChgLst>
    <pc:chgData name="Kenneth " userId="3d19bff4-6e3b-4f40-8a2d-73450e702779" providerId="ADAL" clId="{649F5B1E-190D-3B47-8593-F27C4B567548}"/>
    <pc:docChg chg="custSel modSld">
      <pc:chgData name="Kenneth " userId="3d19bff4-6e3b-4f40-8a2d-73450e702779" providerId="ADAL" clId="{649F5B1E-190D-3B47-8593-F27C4B567548}" dt="2021-12-08T12:28:12.413" v="119" actId="1076"/>
      <pc:docMkLst>
        <pc:docMk/>
      </pc:docMkLst>
      <pc:sldChg chg="modSp mod">
        <pc:chgData name="Kenneth " userId="3d19bff4-6e3b-4f40-8a2d-73450e702779" providerId="ADAL" clId="{649F5B1E-190D-3B47-8593-F27C4B567548}" dt="2021-12-01T07:34:15.810" v="61" actId="1076"/>
        <pc:sldMkLst>
          <pc:docMk/>
          <pc:sldMk cId="1608654795" sldId="541"/>
        </pc:sldMkLst>
        <pc:spChg chg="mod">
          <ac:chgData name="Kenneth " userId="3d19bff4-6e3b-4f40-8a2d-73450e702779" providerId="ADAL" clId="{649F5B1E-190D-3B47-8593-F27C4B567548}" dt="2021-12-01T07:34:01.874" v="54" actId="1076"/>
          <ac:spMkLst>
            <pc:docMk/>
            <pc:sldMk cId="1608654795" sldId="541"/>
            <ac:spMk id="5" creationId="{5D8ADAAE-1119-C14B-9D98-CF197E7ADF61}"/>
          </ac:spMkLst>
        </pc:spChg>
        <pc:spChg chg="mod">
          <ac:chgData name="Kenneth " userId="3d19bff4-6e3b-4f40-8a2d-73450e702779" providerId="ADAL" clId="{649F5B1E-190D-3B47-8593-F27C4B567548}" dt="2021-12-01T07:34:15.810" v="61" actId="1076"/>
          <ac:spMkLst>
            <pc:docMk/>
            <pc:sldMk cId="1608654795" sldId="541"/>
            <ac:spMk id="6" creationId="{0BB1C9C7-D5D5-5A4B-94EF-C290D57463D7}"/>
          </ac:spMkLst>
        </pc:spChg>
        <pc:spChg chg="mod">
          <ac:chgData name="Kenneth " userId="3d19bff4-6e3b-4f40-8a2d-73450e702779" providerId="ADAL" clId="{649F5B1E-190D-3B47-8593-F27C4B567548}" dt="2021-12-01T07:34:10.067" v="58" actId="1076"/>
          <ac:spMkLst>
            <pc:docMk/>
            <pc:sldMk cId="1608654795" sldId="541"/>
            <ac:spMk id="7" creationId="{26998A9F-FEA6-BB40-AC20-6350B09B9DC6}"/>
          </ac:spMkLst>
        </pc:spChg>
        <pc:spChg chg="mod">
          <ac:chgData name="Kenneth " userId="3d19bff4-6e3b-4f40-8a2d-73450e702779" providerId="ADAL" clId="{649F5B1E-190D-3B47-8593-F27C4B567548}" dt="2021-12-01T07:34:08.132" v="57" actId="1076"/>
          <ac:spMkLst>
            <pc:docMk/>
            <pc:sldMk cId="1608654795" sldId="541"/>
            <ac:spMk id="8" creationId="{EEF6FB02-C912-8C47-8CD6-40F7972B3DDF}"/>
          </ac:spMkLst>
        </pc:spChg>
        <pc:spChg chg="mod">
          <ac:chgData name="Kenneth " userId="3d19bff4-6e3b-4f40-8a2d-73450e702779" providerId="ADAL" clId="{649F5B1E-190D-3B47-8593-F27C4B567548}" dt="2021-12-01T07:33:56.153" v="53" actId="1076"/>
          <ac:spMkLst>
            <pc:docMk/>
            <pc:sldMk cId="1608654795" sldId="541"/>
            <ac:spMk id="9" creationId="{9E508810-933A-D449-9236-E026A5454303}"/>
          </ac:spMkLst>
        </pc:spChg>
        <pc:spChg chg="mod">
          <ac:chgData name="Kenneth " userId="3d19bff4-6e3b-4f40-8a2d-73450e702779" providerId="ADAL" clId="{649F5B1E-190D-3B47-8593-F27C4B567548}" dt="2021-12-01T07:34:14.257" v="60" actId="1076"/>
          <ac:spMkLst>
            <pc:docMk/>
            <pc:sldMk cId="1608654795" sldId="541"/>
            <ac:spMk id="10" creationId="{73F7E7E9-E9CC-374B-A9A3-B359511559B8}"/>
          </ac:spMkLst>
        </pc:spChg>
        <pc:spChg chg="mod">
          <ac:chgData name="Kenneth " userId="3d19bff4-6e3b-4f40-8a2d-73450e702779" providerId="ADAL" clId="{649F5B1E-190D-3B47-8593-F27C4B567548}" dt="2021-12-01T07:33:53.725" v="52" actId="1076"/>
          <ac:spMkLst>
            <pc:docMk/>
            <pc:sldMk cId="1608654795" sldId="541"/>
            <ac:spMk id="11" creationId="{DF898D7C-370C-5544-8AE0-362D9D29F7F7}"/>
          </ac:spMkLst>
        </pc:spChg>
        <pc:spChg chg="mod">
          <ac:chgData name="Kenneth " userId="3d19bff4-6e3b-4f40-8a2d-73450e702779" providerId="ADAL" clId="{649F5B1E-190D-3B47-8593-F27C4B567548}" dt="2021-12-01T07:34:12.789" v="59" actId="1076"/>
          <ac:spMkLst>
            <pc:docMk/>
            <pc:sldMk cId="1608654795" sldId="541"/>
            <ac:spMk id="12" creationId="{ECCA0052-A2FE-BF41-BFCB-C641AB006FE1}"/>
          </ac:spMkLst>
        </pc:spChg>
      </pc:sldChg>
      <pc:sldChg chg="addSp delSp modSp mod modNotesTx">
        <pc:chgData name="Kenneth " userId="3d19bff4-6e3b-4f40-8a2d-73450e702779" providerId="ADAL" clId="{649F5B1E-190D-3B47-8593-F27C4B567548}" dt="2021-12-08T12:28:12.413" v="119" actId="1076"/>
        <pc:sldMkLst>
          <pc:docMk/>
          <pc:sldMk cId="1115264810" sldId="545"/>
        </pc:sldMkLst>
        <pc:spChg chg="add del mod">
          <ac:chgData name="Kenneth " userId="3d19bff4-6e3b-4f40-8a2d-73450e702779" providerId="ADAL" clId="{649F5B1E-190D-3B47-8593-F27C4B567548}" dt="2021-12-08T12:26:38.756" v="91" actId="478"/>
          <ac:spMkLst>
            <pc:docMk/>
            <pc:sldMk cId="1115264810" sldId="545"/>
            <ac:spMk id="5" creationId="{797E79AA-6A76-D246-8462-6030351BCB08}"/>
          </ac:spMkLst>
        </pc:spChg>
        <pc:spChg chg="del">
          <ac:chgData name="Kenneth " userId="3d19bff4-6e3b-4f40-8a2d-73450e702779" providerId="ADAL" clId="{649F5B1E-190D-3B47-8593-F27C4B567548}" dt="2021-12-08T12:26:14.082" v="65" actId="478"/>
          <ac:spMkLst>
            <pc:docMk/>
            <pc:sldMk cId="1115264810" sldId="545"/>
            <ac:spMk id="9" creationId="{4D1F82E3-94BB-3747-9C9D-C66D4A435121}"/>
          </ac:spMkLst>
        </pc:spChg>
        <pc:spChg chg="del mod">
          <ac:chgData name="Kenneth " userId="3d19bff4-6e3b-4f40-8a2d-73450e702779" providerId="ADAL" clId="{649F5B1E-190D-3B47-8593-F27C4B567548}" dt="2021-12-08T12:26:32.160" v="88" actId="478"/>
          <ac:spMkLst>
            <pc:docMk/>
            <pc:sldMk cId="1115264810" sldId="545"/>
            <ac:spMk id="10" creationId="{D62D329B-7A7D-0647-A818-A7B7B2B9230D}"/>
          </ac:spMkLst>
        </pc:spChg>
        <pc:spChg chg="del mod">
          <ac:chgData name="Kenneth " userId="3d19bff4-6e3b-4f40-8a2d-73450e702779" providerId="ADAL" clId="{649F5B1E-190D-3B47-8593-F27C4B567548}" dt="2021-12-08T12:26:36.048" v="90" actId="478"/>
          <ac:spMkLst>
            <pc:docMk/>
            <pc:sldMk cId="1115264810" sldId="545"/>
            <ac:spMk id="13" creationId="{345EC544-F429-DE41-84DC-19F0BBA1A792}"/>
          </ac:spMkLst>
        </pc:spChg>
        <pc:picChg chg="del mod">
          <ac:chgData name="Kenneth " userId="3d19bff4-6e3b-4f40-8a2d-73450e702779" providerId="ADAL" clId="{649F5B1E-190D-3B47-8593-F27C4B567548}" dt="2021-12-08T12:26:53.869" v="94" actId="478"/>
          <ac:picMkLst>
            <pc:docMk/>
            <pc:sldMk cId="1115264810" sldId="545"/>
            <ac:picMk id="4" creationId="{B9C4095F-2371-BB4C-A053-DD5ACB2C103C}"/>
          </ac:picMkLst>
        </pc:picChg>
        <pc:picChg chg="mod">
          <ac:chgData name="Kenneth " userId="3d19bff4-6e3b-4f40-8a2d-73450e702779" providerId="ADAL" clId="{649F5B1E-190D-3B47-8593-F27C4B567548}" dt="2021-12-08T12:27:53.752" v="114" actId="1076"/>
          <ac:picMkLst>
            <pc:docMk/>
            <pc:sldMk cId="1115264810" sldId="545"/>
            <ac:picMk id="6" creationId="{FE4C59B1-F412-7F40-808F-F02B061871B4}"/>
          </ac:picMkLst>
        </pc:picChg>
        <pc:picChg chg="del">
          <ac:chgData name="Kenneth " userId="3d19bff4-6e3b-4f40-8a2d-73450e702779" providerId="ADAL" clId="{649F5B1E-190D-3B47-8593-F27C4B567548}" dt="2021-12-08T12:26:12.469" v="64" actId="478"/>
          <ac:picMkLst>
            <pc:docMk/>
            <pc:sldMk cId="1115264810" sldId="545"/>
            <ac:picMk id="8" creationId="{E21C0C38-71F6-0D49-96B6-9413D3A2161F}"/>
          </ac:picMkLst>
        </pc:picChg>
        <pc:picChg chg="add mod modCrop">
          <ac:chgData name="Kenneth " userId="3d19bff4-6e3b-4f40-8a2d-73450e702779" providerId="ADAL" clId="{649F5B1E-190D-3B47-8593-F27C4B567548}" dt="2021-12-08T12:28:12.413" v="119" actId="1076"/>
          <ac:picMkLst>
            <pc:docMk/>
            <pc:sldMk cId="1115264810" sldId="545"/>
            <ac:picMk id="11" creationId="{8E202291-DA0F-5244-B0C0-9081872858E7}"/>
          </ac:picMkLst>
        </pc:picChg>
        <pc:picChg chg="add mod">
          <ac:chgData name="Kenneth " userId="3d19bff4-6e3b-4f40-8a2d-73450e702779" providerId="ADAL" clId="{649F5B1E-190D-3B47-8593-F27C4B567548}" dt="2021-12-08T12:28:05.759" v="118" actId="29295"/>
          <ac:picMkLst>
            <pc:docMk/>
            <pc:sldMk cId="1115264810" sldId="545"/>
            <ac:picMk id="12" creationId="{72BF83F0-0E48-5C46-9C64-4DCC4A3AD8ED}"/>
          </ac:picMkLst>
        </pc:picChg>
      </pc:sldChg>
    </pc:docChg>
  </pc:docChgLst>
  <pc:docChgLst>
    <pc:chgData name="Kenneth " userId="3d19bff4-6e3b-4f40-8a2d-73450e702779" providerId="ADAL" clId="{70B1F6F9-CA51-B547-8442-B948E5DA3DCB}"/>
    <pc:docChg chg="custSel addSld modSld addSection modSection">
      <pc:chgData name="Kenneth " userId="3d19bff4-6e3b-4f40-8a2d-73450e702779" providerId="ADAL" clId="{70B1F6F9-CA51-B547-8442-B948E5DA3DCB}" dt="2021-07-05T13:00:13.296" v="528" actId="17846"/>
      <pc:docMkLst>
        <pc:docMk/>
      </pc:docMkLst>
      <pc:sldChg chg="modNotesTx">
        <pc:chgData name="Kenneth " userId="3d19bff4-6e3b-4f40-8a2d-73450e702779" providerId="ADAL" clId="{70B1F6F9-CA51-B547-8442-B948E5DA3DCB}" dt="2021-07-05T12:40:51.394" v="327" actId="20577"/>
        <pc:sldMkLst>
          <pc:docMk/>
          <pc:sldMk cId="1586036170" sldId="343"/>
        </pc:sldMkLst>
      </pc:sldChg>
      <pc:sldChg chg="modNotesTx">
        <pc:chgData name="Kenneth " userId="3d19bff4-6e3b-4f40-8a2d-73450e702779" providerId="ADAL" clId="{70B1F6F9-CA51-B547-8442-B948E5DA3DCB}" dt="2021-07-05T12:46:22.213" v="426" actId="20577"/>
        <pc:sldMkLst>
          <pc:docMk/>
          <pc:sldMk cId="2290763733" sldId="345"/>
        </pc:sldMkLst>
      </pc:sldChg>
      <pc:sldChg chg="modNotesTx">
        <pc:chgData name="Kenneth " userId="3d19bff4-6e3b-4f40-8a2d-73450e702779" providerId="ADAL" clId="{70B1F6F9-CA51-B547-8442-B948E5DA3DCB}" dt="2021-07-05T12:41:02.100" v="331" actId="20577"/>
        <pc:sldMkLst>
          <pc:docMk/>
          <pc:sldMk cId="10032828" sldId="350"/>
        </pc:sldMkLst>
      </pc:sldChg>
      <pc:sldChg chg="modNotesTx">
        <pc:chgData name="Kenneth " userId="3d19bff4-6e3b-4f40-8a2d-73450e702779" providerId="ADAL" clId="{70B1F6F9-CA51-B547-8442-B948E5DA3DCB}" dt="2021-07-05T12:42:35.309" v="376" actId="114"/>
        <pc:sldMkLst>
          <pc:docMk/>
          <pc:sldMk cId="3893688687" sldId="352"/>
        </pc:sldMkLst>
      </pc:sldChg>
      <pc:sldChg chg="modNotesTx">
        <pc:chgData name="Kenneth " userId="3d19bff4-6e3b-4f40-8a2d-73450e702779" providerId="ADAL" clId="{70B1F6F9-CA51-B547-8442-B948E5DA3DCB}" dt="2021-07-05T12:40:58.524" v="329" actId="20577"/>
        <pc:sldMkLst>
          <pc:docMk/>
          <pc:sldMk cId="1499219348" sldId="360"/>
        </pc:sldMkLst>
      </pc:sldChg>
      <pc:sldChg chg="addSp delSp modSp mod modAnim">
        <pc:chgData name="Kenneth " userId="3d19bff4-6e3b-4f40-8a2d-73450e702779" providerId="ADAL" clId="{70B1F6F9-CA51-B547-8442-B948E5DA3DCB}" dt="2021-07-05T12:47:48.956" v="433"/>
        <pc:sldMkLst>
          <pc:docMk/>
          <pc:sldMk cId="3235243382" sldId="366"/>
        </pc:sldMkLst>
        <pc:spChg chg="del">
          <ac:chgData name="Kenneth " userId="3d19bff4-6e3b-4f40-8a2d-73450e702779" providerId="ADAL" clId="{70B1F6F9-CA51-B547-8442-B948E5DA3DCB}" dt="2021-07-05T12:46:52.432" v="427" actId="478"/>
          <ac:spMkLst>
            <pc:docMk/>
            <pc:sldMk cId="3235243382" sldId="366"/>
            <ac:spMk id="3" creationId="{DF72B942-5ED4-EE45-9A50-2D7AF1780676}"/>
          </ac:spMkLst>
        </pc:spChg>
        <pc:spChg chg="add del mod">
          <ac:chgData name="Kenneth " userId="3d19bff4-6e3b-4f40-8a2d-73450e702779" providerId="ADAL" clId="{70B1F6F9-CA51-B547-8442-B948E5DA3DCB}" dt="2021-07-05T12:47:00.732" v="428" actId="478"/>
          <ac:spMkLst>
            <pc:docMk/>
            <pc:sldMk cId="3235243382" sldId="366"/>
            <ac:spMk id="5" creationId="{AAD8C522-3871-BB4A-81B2-CFBD65E51F97}"/>
          </ac:spMkLst>
        </pc:spChg>
        <pc:picChg chg="add mod">
          <ac:chgData name="Kenneth " userId="3d19bff4-6e3b-4f40-8a2d-73450e702779" providerId="ADAL" clId="{70B1F6F9-CA51-B547-8442-B948E5DA3DCB}" dt="2021-07-05T12:47:37.558" v="431" actId="1076"/>
          <ac:picMkLst>
            <pc:docMk/>
            <pc:sldMk cId="3235243382" sldId="366"/>
            <ac:picMk id="6" creationId="{830CCB12-FD1E-CE4E-9F17-DE52FE5742D4}"/>
          </ac:picMkLst>
        </pc:picChg>
      </pc:sldChg>
      <pc:sldChg chg="modNotesTx">
        <pc:chgData name="Kenneth " userId="3d19bff4-6e3b-4f40-8a2d-73450e702779" providerId="ADAL" clId="{70B1F6F9-CA51-B547-8442-B948E5DA3DCB}" dt="2021-07-05T12:42:21.779" v="374" actId="20577"/>
        <pc:sldMkLst>
          <pc:docMk/>
          <pc:sldMk cId="1193792464" sldId="519"/>
        </pc:sldMkLst>
      </pc:sldChg>
      <pc:sldChg chg="modNotesTx">
        <pc:chgData name="Kenneth " userId="3d19bff4-6e3b-4f40-8a2d-73450e702779" providerId="ADAL" clId="{70B1F6F9-CA51-B547-8442-B948E5DA3DCB}" dt="2021-07-05T12:43:17.536" v="377" actId="20577"/>
        <pc:sldMkLst>
          <pc:docMk/>
          <pc:sldMk cId="111068146" sldId="520"/>
        </pc:sldMkLst>
      </pc:sldChg>
      <pc:sldChg chg="modNotesTx">
        <pc:chgData name="Kenneth " userId="3d19bff4-6e3b-4f40-8a2d-73450e702779" providerId="ADAL" clId="{70B1F6F9-CA51-B547-8442-B948E5DA3DCB}" dt="2021-07-05T12:43:41.198" v="424" actId="20577"/>
        <pc:sldMkLst>
          <pc:docMk/>
          <pc:sldMk cId="348351329" sldId="522"/>
        </pc:sldMkLst>
      </pc:sldChg>
      <pc:sldChg chg="modNotesTx">
        <pc:chgData name="Kenneth " userId="3d19bff4-6e3b-4f40-8a2d-73450e702779" providerId="ADAL" clId="{70B1F6F9-CA51-B547-8442-B948E5DA3DCB}" dt="2021-07-05T12:44:52.029" v="425" actId="20577"/>
        <pc:sldMkLst>
          <pc:docMk/>
          <pc:sldMk cId="1013338091" sldId="524"/>
        </pc:sldMkLst>
      </pc:sldChg>
      <pc:sldChg chg="addSp delSp modSp mod modNotesTx">
        <pc:chgData name="Kenneth " userId="3d19bff4-6e3b-4f40-8a2d-73450e702779" providerId="ADAL" clId="{70B1F6F9-CA51-B547-8442-B948E5DA3DCB}" dt="2021-07-02T08:09:31.993" v="45" actId="1076"/>
        <pc:sldMkLst>
          <pc:docMk/>
          <pc:sldMk cId="1609654156" sldId="526"/>
        </pc:sldMkLst>
        <pc:spChg chg="mod">
          <ac:chgData name="Kenneth " userId="3d19bff4-6e3b-4f40-8a2d-73450e702779" providerId="ADAL" clId="{70B1F6F9-CA51-B547-8442-B948E5DA3DCB}" dt="2021-07-02T08:09:24.506" v="41" actId="20577"/>
          <ac:spMkLst>
            <pc:docMk/>
            <pc:sldMk cId="1609654156" sldId="526"/>
            <ac:spMk id="2" creationId="{0EA26BA7-F6C6-894A-B3EC-485F970EAD55}"/>
          </ac:spMkLst>
        </pc:spChg>
        <pc:picChg chg="add mod">
          <ac:chgData name="Kenneth " userId="3d19bff4-6e3b-4f40-8a2d-73450e702779" providerId="ADAL" clId="{70B1F6F9-CA51-B547-8442-B948E5DA3DCB}" dt="2021-07-02T08:09:31.993" v="45" actId="1076"/>
          <ac:picMkLst>
            <pc:docMk/>
            <pc:sldMk cId="1609654156" sldId="526"/>
            <ac:picMk id="4" creationId="{F1A33E0A-74EA-3E40-8355-895834C84D92}"/>
          </ac:picMkLst>
        </pc:picChg>
        <pc:picChg chg="del">
          <ac:chgData name="Kenneth " userId="3d19bff4-6e3b-4f40-8a2d-73450e702779" providerId="ADAL" clId="{70B1F6F9-CA51-B547-8442-B948E5DA3DCB}" dt="2021-07-02T08:08:51.948" v="0" actId="478"/>
          <ac:picMkLst>
            <pc:docMk/>
            <pc:sldMk cId="1609654156" sldId="526"/>
            <ac:picMk id="3074" creationId="{5234FC32-3F16-9B46-9ED6-09744146E123}"/>
          </ac:picMkLst>
        </pc:picChg>
      </pc:sldChg>
      <pc:sldChg chg="modSp add mod modNotesTx">
        <pc:chgData name="Kenneth " userId="3d19bff4-6e3b-4f40-8a2d-73450e702779" providerId="ADAL" clId="{70B1F6F9-CA51-B547-8442-B948E5DA3DCB}" dt="2021-07-05T12:59:53.331" v="527" actId="20577"/>
        <pc:sldMkLst>
          <pc:docMk/>
          <pc:sldMk cId="519160239" sldId="538"/>
        </pc:sldMkLst>
        <pc:spChg chg="mod">
          <ac:chgData name="Kenneth " userId="3d19bff4-6e3b-4f40-8a2d-73450e702779" providerId="ADAL" clId="{70B1F6F9-CA51-B547-8442-B948E5DA3DCB}" dt="2021-07-05T12:50:13.854" v="459" actId="20577"/>
          <ac:spMkLst>
            <pc:docMk/>
            <pc:sldMk cId="519160239" sldId="538"/>
            <ac:spMk id="2" creationId="{07CA6683-8C99-C442-A1AD-A7587A3991BB}"/>
          </ac:spMkLst>
        </pc:spChg>
        <pc:spChg chg="mod">
          <ac:chgData name="Kenneth " userId="3d19bff4-6e3b-4f40-8a2d-73450e702779" providerId="ADAL" clId="{70B1F6F9-CA51-B547-8442-B948E5DA3DCB}" dt="2021-07-05T12:50:15.985" v="464" actId="20577"/>
          <ac:spMkLst>
            <pc:docMk/>
            <pc:sldMk cId="519160239" sldId="538"/>
            <ac:spMk id="3" creationId="{FD266742-4203-7A4B-BEF7-EE97B97F5EF2}"/>
          </ac:spMkLst>
        </pc:spChg>
      </pc:sldChg>
    </pc:docChg>
  </pc:docChgLst>
  <pc:docChgLst>
    <pc:chgData name="Sara" userId="S::sara@beroepenhuis.be::17b89d58-6784-4761-a979-c9ef8b2690fb" providerId="AD" clId="Web-{1C116F16-006C-4BE5-844B-00F78825E809}"/>
    <pc:docChg chg="modSld">
      <pc:chgData name="Sara" userId="S::sara@beroepenhuis.be::17b89d58-6784-4761-a979-c9ef8b2690fb" providerId="AD" clId="Web-{1C116F16-006C-4BE5-844B-00F78825E809}" dt="2021-07-14T13:22:11.499" v="1" actId="1076"/>
      <pc:docMkLst>
        <pc:docMk/>
      </pc:docMkLst>
      <pc:sldChg chg="delSp modSp">
        <pc:chgData name="Sara" userId="S::sara@beroepenhuis.be::17b89d58-6784-4761-a979-c9ef8b2690fb" providerId="AD" clId="Web-{1C116F16-006C-4BE5-844B-00F78825E809}" dt="2021-07-14T13:22:11.499" v="1" actId="1076"/>
        <pc:sldMkLst>
          <pc:docMk/>
          <pc:sldMk cId="697183335" sldId="313"/>
        </pc:sldMkLst>
        <pc:picChg chg="mod">
          <ac:chgData name="Sara" userId="S::sara@beroepenhuis.be::17b89d58-6784-4761-a979-c9ef8b2690fb" providerId="AD" clId="Web-{1C116F16-006C-4BE5-844B-00F78825E809}" dt="2021-07-14T13:22:11.499" v="1" actId="1076"/>
          <ac:picMkLst>
            <pc:docMk/>
            <pc:sldMk cId="697183335" sldId="313"/>
            <ac:picMk id="3" creationId="{B7EB1CF5-FABF-CC47-AC69-9956C2D04D58}"/>
          </ac:picMkLst>
        </pc:picChg>
        <pc:picChg chg="del">
          <ac:chgData name="Sara" userId="S::sara@beroepenhuis.be::17b89d58-6784-4761-a979-c9ef8b2690fb" providerId="AD" clId="Web-{1C116F16-006C-4BE5-844B-00F78825E809}" dt="2021-07-14T13:22:06.109" v="0"/>
          <ac:picMkLst>
            <pc:docMk/>
            <pc:sldMk cId="697183335" sldId="313"/>
            <ac:picMk id="4" creationId="{CDB65166-E309-8246-87EE-BF19FC12F38A}"/>
          </ac:picMkLst>
        </pc:picChg>
      </pc:sldChg>
    </pc:docChg>
  </pc:docChgLst>
  <pc:docChgLst>
    <pc:chgData name="David" userId="7f17028f-fa36-404f-8702-3c1856e407ad" providerId="ADAL" clId="{0306E441-2B38-6045-8870-EF9462148CAA}"/>
    <pc:docChg chg="modSld">
      <pc:chgData name="David" userId="7f17028f-fa36-404f-8702-3c1856e407ad" providerId="ADAL" clId="{0306E441-2B38-6045-8870-EF9462148CAA}" dt="2024-05-13T11:53:26.368" v="45"/>
      <pc:docMkLst>
        <pc:docMk/>
      </pc:docMkLst>
      <pc:sldChg chg="modSp modNotesTx">
        <pc:chgData name="David" userId="7f17028f-fa36-404f-8702-3c1856e407ad" providerId="ADAL" clId="{0306E441-2B38-6045-8870-EF9462148CAA}" dt="2024-05-13T11:53:26.368" v="45"/>
        <pc:sldMkLst>
          <pc:docMk/>
          <pc:sldMk cId="533913705" sldId="523"/>
        </pc:sldMkLst>
        <pc:picChg chg="mod">
          <ac:chgData name="David" userId="7f17028f-fa36-404f-8702-3c1856e407ad" providerId="ADAL" clId="{0306E441-2B38-6045-8870-EF9462148CAA}" dt="2024-05-13T11:53:26.368" v="45"/>
          <ac:picMkLst>
            <pc:docMk/>
            <pc:sldMk cId="533913705" sldId="523"/>
            <ac:picMk id="819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4BBD7B-68F9-8740-9A36-4C13EE45D475}" type="datetimeFigureOut">
              <a:rPr lang="nl-NL" smtClean="0"/>
              <a:t>13-05-2024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CC648-54EF-B34C-A83F-F4DC2292298A}" type="slidenum">
              <a:rPr lang="nl-NL" smtClean="0"/>
              <a:t>‹nr.›</a:t>
            </a:fld>
            <a:endParaRPr lang="nl-NL" dirty="0"/>
          </a:p>
        </p:txBody>
      </p:sp>
    </p:spTree>
    <p:extLst>
      <p:ext uri="{BB962C8B-B14F-4D97-AF65-F5344CB8AC3E}">
        <p14:creationId xmlns:p14="http://schemas.microsoft.com/office/powerpoint/2010/main" val="196058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xd63g3d8qOs&amp;t=7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naar Het Beroepenhuis om beroepen en onze talenten te leren kennen.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a:t>
            </a:fld>
            <a:endParaRPr lang="nl-NL" dirty="0"/>
          </a:p>
        </p:txBody>
      </p:sp>
    </p:spTree>
    <p:extLst>
      <p:ext uri="{BB962C8B-B14F-4D97-AF65-F5344CB8AC3E}">
        <p14:creationId xmlns:p14="http://schemas.microsoft.com/office/powerpoint/2010/main" val="38404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Wie heeft er al eens iets gedaan met muziek?</a:t>
            </a:r>
          </a:p>
          <a:p>
            <a:endParaRPr lang="nl-BE" dirty="0"/>
          </a:p>
        </p:txBody>
      </p:sp>
      <p:sp>
        <p:nvSpPr>
          <p:cNvPr id="4" name="Tijdelijke aanduiding voor dianummer 3"/>
          <p:cNvSpPr>
            <a:spLocks noGrp="1"/>
          </p:cNvSpPr>
          <p:nvPr>
            <p:ph type="sldNum" sz="quarter" idx="5"/>
          </p:nvPr>
        </p:nvSpPr>
        <p:spPr/>
        <p:txBody>
          <a:bodyPr/>
          <a:lstStyle/>
          <a:p>
            <a:fld id="{25DD685A-C724-4C35-8902-94507F9D2638}" type="slidenum">
              <a:rPr lang="nl-BE" smtClean="0"/>
              <a:t>10</a:t>
            </a:fld>
            <a:endParaRPr lang="nl-BE"/>
          </a:p>
        </p:txBody>
      </p:sp>
    </p:spTree>
    <p:extLst>
      <p:ext uri="{BB962C8B-B14F-4D97-AF65-F5344CB8AC3E}">
        <p14:creationId xmlns:p14="http://schemas.microsoft.com/office/powerpoint/2010/main" val="20487478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Voedingsindustrie – fabrieken waar ze grote hoeveelheden eten/drinken maken.</a:t>
            </a:r>
          </a:p>
          <a:p>
            <a:endParaRPr lang="nl-NL" dirty="0"/>
          </a:p>
          <a:p>
            <a:r>
              <a:rPr lang="nl-NL" dirty="0" err="1"/>
              <a:t>Vb</a:t>
            </a:r>
            <a:r>
              <a:rPr lang="nl-NL" dirty="0"/>
              <a:t>: industriële bakker, kwaliteitsverantwoordelijke, operatoren,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100</a:t>
            </a:fld>
            <a:endParaRPr lang="nl-NL" dirty="0"/>
          </a:p>
        </p:txBody>
      </p:sp>
    </p:spTree>
    <p:extLst>
      <p:ext uri="{BB962C8B-B14F-4D97-AF65-F5344CB8AC3E}">
        <p14:creationId xmlns:p14="http://schemas.microsoft.com/office/powerpoint/2010/main" val="36224160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Bouw – metselaar, sanitair installateur, architect, schrijnwerker, </a:t>
            </a:r>
            <a:r>
              <a:rPr lang="nl-NL" dirty="0" err="1"/>
              <a:t>bouwplaatsmachinist</a:t>
            </a:r>
            <a:r>
              <a:rPr lang="nl-NL" dirty="0"/>
              <a:t>, </a:t>
            </a:r>
            <a:r>
              <a:rPr lang="nl-NL" dirty="0" err="1"/>
              <a:t>dakwerker</a:t>
            </a:r>
            <a:r>
              <a:rPr lang="nl-NL" dirty="0"/>
              <a:t>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101</a:t>
            </a:fld>
            <a:endParaRPr lang="nl-NL" dirty="0"/>
          </a:p>
        </p:txBody>
      </p:sp>
    </p:spTree>
    <p:extLst>
      <p:ext uri="{BB962C8B-B14F-4D97-AF65-F5344CB8AC3E}">
        <p14:creationId xmlns:p14="http://schemas.microsoft.com/office/powerpoint/2010/main" val="25844376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Kappen &amp; schoonheidsspecialisten – kapper, schoonheidsspecialist, barbier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102</a:t>
            </a:fld>
            <a:endParaRPr lang="nl-NL" dirty="0"/>
          </a:p>
        </p:txBody>
      </p:sp>
    </p:spTree>
    <p:extLst>
      <p:ext uri="{BB962C8B-B14F-4D97-AF65-F5344CB8AC3E}">
        <p14:creationId xmlns:p14="http://schemas.microsoft.com/office/powerpoint/2010/main" val="11894002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Chemie, kunststoffen &amp; life-</a:t>
            </a:r>
            <a:r>
              <a:rPr lang="nl-NL" dirty="0" err="1"/>
              <a:t>sciences</a:t>
            </a:r>
            <a:r>
              <a:rPr lang="nl-NL" dirty="0"/>
              <a:t> – wetenschappelijke sector</a:t>
            </a:r>
          </a:p>
          <a:p>
            <a:r>
              <a:rPr lang="nl-NL" dirty="0"/>
              <a:t>Kunststof = plastic. </a:t>
            </a:r>
          </a:p>
          <a:p>
            <a:endParaRPr lang="nl-NL" dirty="0"/>
          </a:p>
          <a:p>
            <a:r>
              <a:rPr lang="nl-NL" dirty="0"/>
              <a:t>Laborant, procesoperator, kunststofverwerker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103</a:t>
            </a:fld>
            <a:endParaRPr lang="nl-NL" dirty="0"/>
          </a:p>
        </p:txBody>
      </p:sp>
    </p:spTree>
    <p:extLst>
      <p:ext uri="{BB962C8B-B14F-4D97-AF65-F5344CB8AC3E}">
        <p14:creationId xmlns:p14="http://schemas.microsoft.com/office/powerpoint/2010/main" val="29983952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Printmedia – wereld van de drukkerijen </a:t>
            </a:r>
          </a:p>
          <a:p>
            <a:r>
              <a:rPr lang="nl-NL" dirty="0"/>
              <a:t>Kranten, tijdschriften, schoolboeken, tekeningen op kledij … worden allemaal hier geprint.</a:t>
            </a:r>
          </a:p>
          <a:p>
            <a:r>
              <a:rPr lang="nl-NL" dirty="0"/>
              <a:t>Drukkers, drukwerkvoorbereider, drukwerkafwerker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104</a:t>
            </a:fld>
            <a:endParaRPr lang="nl-NL" dirty="0"/>
          </a:p>
        </p:txBody>
      </p:sp>
    </p:spTree>
    <p:extLst>
      <p:ext uri="{BB962C8B-B14F-4D97-AF65-F5344CB8AC3E}">
        <p14:creationId xmlns:p14="http://schemas.microsoft.com/office/powerpoint/2010/main" val="3060073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Social</a:t>
            </a:r>
            <a:r>
              <a:rPr lang="nl-NL" dirty="0"/>
              <a:t> </a:t>
            </a:r>
            <a:r>
              <a:rPr lang="nl-NL" dirty="0" err="1"/>
              <a:t>proft</a:t>
            </a:r>
            <a:r>
              <a:rPr lang="nl-NL" dirty="0"/>
              <a:t> – zorgsector in het Nederlands; in Engelse naam zit belangrijk talent: sociaal</a:t>
            </a:r>
          </a:p>
          <a:p>
            <a:r>
              <a:rPr lang="nl-NL" dirty="0"/>
              <a:t>Werken met mensen, in rusthuizen, ziekenhuizen, kindercrèche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105</a:t>
            </a:fld>
            <a:endParaRPr lang="nl-NL" dirty="0"/>
          </a:p>
        </p:txBody>
      </p:sp>
    </p:spTree>
    <p:extLst>
      <p:ext uri="{BB962C8B-B14F-4D97-AF65-F5344CB8AC3E}">
        <p14:creationId xmlns:p14="http://schemas.microsoft.com/office/powerpoint/2010/main" val="1518763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Haven &amp; binnenvaart – klein landje maar wel 4 havens</a:t>
            </a:r>
          </a:p>
          <a:p>
            <a:r>
              <a:rPr lang="nl-NL" dirty="0"/>
              <a:t>Dokwerker, matroos, binnenvaartkapitein, havenluitenant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106</a:t>
            </a:fld>
            <a:endParaRPr lang="nl-NL" dirty="0"/>
          </a:p>
        </p:txBody>
      </p:sp>
    </p:spTree>
    <p:extLst>
      <p:ext uri="{BB962C8B-B14F-4D97-AF65-F5344CB8AC3E}">
        <p14:creationId xmlns:p14="http://schemas.microsoft.com/office/powerpoint/2010/main" val="40645241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Metaal &amp; technologie – zowel handenwerk als denkwerk</a:t>
            </a:r>
          </a:p>
          <a:p>
            <a:r>
              <a:rPr lang="nl-NL" dirty="0"/>
              <a:t>Lasser, </a:t>
            </a:r>
            <a:r>
              <a:rPr lang="nl-NL" dirty="0" err="1"/>
              <a:t>carrossier</a:t>
            </a:r>
            <a:r>
              <a:rPr lang="nl-NL" dirty="0"/>
              <a:t>, matrijzenbouwer, … maar ook industrieel tekenaar, productontwikkelaar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107</a:t>
            </a:fld>
            <a:endParaRPr lang="nl-NL" dirty="0"/>
          </a:p>
        </p:txBody>
      </p:sp>
    </p:spTree>
    <p:extLst>
      <p:ext uri="{BB962C8B-B14F-4D97-AF65-F5344CB8AC3E}">
        <p14:creationId xmlns:p14="http://schemas.microsoft.com/office/powerpoint/2010/main" val="2906207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Transport en logistiek – vervoer van goederen/spullen</a:t>
            </a:r>
          </a:p>
          <a:p>
            <a:r>
              <a:rPr lang="nl-NL" dirty="0"/>
              <a:t>Logistiek: magazijnen, bestellingen sorteren, klaar zetten … </a:t>
            </a:r>
          </a:p>
          <a:p>
            <a:endParaRPr lang="nl-NL" dirty="0"/>
          </a:p>
          <a:p>
            <a:r>
              <a:rPr lang="nl-NL" dirty="0"/>
              <a:t>Vrachtwagenchauffeur, planner, mecanicien, magazijnmedewerker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108</a:t>
            </a:fld>
            <a:endParaRPr lang="nl-NL" dirty="0"/>
          </a:p>
        </p:txBody>
      </p:sp>
    </p:spTree>
    <p:extLst>
      <p:ext uri="{BB962C8B-B14F-4D97-AF65-F5344CB8AC3E}">
        <p14:creationId xmlns:p14="http://schemas.microsoft.com/office/powerpoint/2010/main" val="30329476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109</a:t>
            </a:fld>
            <a:endParaRPr lang="nl-NL" dirty="0"/>
          </a:p>
        </p:txBody>
      </p:sp>
    </p:spTree>
    <p:extLst>
      <p:ext uri="{BB962C8B-B14F-4D97-AF65-F5344CB8AC3E}">
        <p14:creationId xmlns:p14="http://schemas.microsoft.com/office/powerpoint/2010/main" val="595919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Dan ben je misschien heel creatief in het bedenken van nieuwe deuntjes of ook gewoon handig in het bespelen van een instrument.</a:t>
            </a:r>
            <a:endParaRPr lang="nl-BE" dirty="0"/>
          </a:p>
        </p:txBody>
      </p:sp>
      <p:sp>
        <p:nvSpPr>
          <p:cNvPr id="4" name="Tijdelijke aanduiding voor dianummer 3"/>
          <p:cNvSpPr>
            <a:spLocks noGrp="1"/>
          </p:cNvSpPr>
          <p:nvPr>
            <p:ph type="sldNum" sz="quarter" idx="5"/>
          </p:nvPr>
        </p:nvSpPr>
        <p:spPr/>
        <p:txBody>
          <a:bodyPr/>
          <a:lstStyle/>
          <a:p>
            <a:fld id="{25DD685A-C724-4C35-8902-94507F9D2638}" type="slidenum">
              <a:rPr lang="nl-BE" smtClean="0"/>
              <a:t>11</a:t>
            </a:fld>
            <a:endParaRPr lang="nl-BE"/>
          </a:p>
        </p:txBody>
      </p:sp>
    </p:spTree>
    <p:extLst>
      <p:ext uri="{BB962C8B-B14F-4D97-AF65-F5344CB8AC3E}">
        <p14:creationId xmlns:p14="http://schemas.microsoft.com/office/powerpoint/2010/main" val="164659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Wie van jullie doet een ploegsport of zit bij de jeugdbeweging?</a:t>
            </a:r>
          </a:p>
          <a:p>
            <a:endParaRPr lang="nl-BE" dirty="0"/>
          </a:p>
        </p:txBody>
      </p:sp>
      <p:sp>
        <p:nvSpPr>
          <p:cNvPr id="4" name="Tijdelijke aanduiding voor dianummer 3"/>
          <p:cNvSpPr>
            <a:spLocks noGrp="1"/>
          </p:cNvSpPr>
          <p:nvPr>
            <p:ph type="sldNum" sz="quarter" idx="5"/>
          </p:nvPr>
        </p:nvSpPr>
        <p:spPr/>
        <p:txBody>
          <a:bodyPr/>
          <a:lstStyle/>
          <a:p>
            <a:fld id="{25DD685A-C724-4C35-8902-94507F9D2638}" type="slidenum">
              <a:rPr lang="nl-BE" smtClean="0"/>
              <a:t>12</a:t>
            </a:fld>
            <a:endParaRPr lang="nl-BE"/>
          </a:p>
        </p:txBody>
      </p:sp>
    </p:spTree>
    <p:extLst>
      <p:ext uri="{BB962C8B-B14F-4D97-AF65-F5344CB8AC3E}">
        <p14:creationId xmlns:p14="http://schemas.microsoft.com/office/powerpoint/2010/main" val="99815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Dan weten jullie dat samenwerken en sociaal zijn heel belangrijk is. En wellicht ben je ook wel heel actief en beweeg je graag.</a:t>
            </a:r>
          </a:p>
          <a:p>
            <a:endParaRPr lang="nl-BE" dirty="0"/>
          </a:p>
        </p:txBody>
      </p:sp>
      <p:sp>
        <p:nvSpPr>
          <p:cNvPr id="4" name="Tijdelijke aanduiding voor dianummer 3"/>
          <p:cNvSpPr>
            <a:spLocks noGrp="1"/>
          </p:cNvSpPr>
          <p:nvPr>
            <p:ph type="sldNum" sz="quarter" idx="5"/>
          </p:nvPr>
        </p:nvSpPr>
        <p:spPr/>
        <p:txBody>
          <a:bodyPr/>
          <a:lstStyle/>
          <a:p>
            <a:fld id="{25DD685A-C724-4C35-8902-94507F9D2638}" type="slidenum">
              <a:rPr lang="nl-BE" smtClean="0"/>
              <a:t>13</a:t>
            </a:fld>
            <a:endParaRPr lang="nl-BE"/>
          </a:p>
        </p:txBody>
      </p:sp>
    </p:spTree>
    <p:extLst>
      <p:ext uri="{BB962C8B-B14F-4D97-AF65-F5344CB8AC3E}">
        <p14:creationId xmlns:p14="http://schemas.microsoft.com/office/powerpoint/2010/main" val="1597162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Een andere manier om talenten te ontdekken, is door erover te praten met mensen die je goed kennen. </a:t>
            </a:r>
          </a:p>
          <a:p>
            <a:r>
              <a:rPr lang="nl-BE" sz="1200" kern="1200" dirty="0">
                <a:solidFill>
                  <a:schemeClr val="tx1"/>
                </a:solidFill>
                <a:effectLst/>
                <a:latin typeface="+mn-lt"/>
                <a:ea typeface="+mn-ea"/>
                <a:cs typeface="+mn-cs"/>
              </a:rPr>
              <a:t>Denk eens na, wie kunnen dit allemaal zijn?</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14</a:t>
            </a:fld>
            <a:endParaRPr lang="nl-NL" dirty="0"/>
          </a:p>
        </p:txBody>
      </p:sp>
    </p:spTree>
    <p:extLst>
      <p:ext uri="{BB962C8B-B14F-4D97-AF65-F5344CB8AC3E}">
        <p14:creationId xmlns:p14="http://schemas.microsoft.com/office/powerpoint/2010/main" val="2334840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t>Na klikken: antwoorden verschijnen.</a:t>
            </a:r>
            <a:br>
              <a:rPr lang="nl-NL" b="1" i="0" dirty="0"/>
            </a:br>
            <a:endParaRPr lang="nl-NL"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Het zijn natuurlijk je ouders, maar ook je grootouders, broers, zussen of andere familie en je leerkracht, coach en vrienden.</a:t>
            </a:r>
            <a:r>
              <a:rPr lang="nl-BE" dirty="0">
                <a:effectLst/>
              </a:rPr>
              <a:t> </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15</a:t>
            </a:fld>
            <a:endParaRPr lang="nl-NL" dirty="0"/>
          </a:p>
        </p:txBody>
      </p:sp>
    </p:spTree>
    <p:extLst>
      <p:ext uri="{BB962C8B-B14F-4D97-AF65-F5344CB8AC3E}">
        <p14:creationId xmlns:p14="http://schemas.microsoft.com/office/powerpoint/2010/main" val="1452156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kies je één van de opties.</a:t>
            </a:r>
          </a:p>
          <a:p>
            <a:endParaRPr lang="nl-NL" dirty="0"/>
          </a:p>
          <a:p>
            <a:r>
              <a:rPr lang="nl-BE" sz="1200" b="1" kern="1200" dirty="0">
                <a:solidFill>
                  <a:schemeClr val="tx1"/>
                </a:solidFill>
                <a:effectLst/>
                <a:latin typeface="+mn-lt"/>
                <a:ea typeface="+mn-ea"/>
                <a:cs typeface="+mn-cs"/>
              </a:rPr>
              <a:t>OPTIE 1 (= +- 30 minuten)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Verknip de talentenkaart en deel de talenten uit aan de leerlingen. Vraag hen om het talent dat ze gekregen hebben, uit te beelden. De andere leerlingen proberen te raden welk talent ze uitbeelden. Blijf de talentenkaart (volgende slide) projecteren, ter ondersteuning.</a:t>
            </a:r>
          </a:p>
          <a:p>
            <a:br>
              <a:rPr lang="nl-BE" sz="1200" b="1" kern="1200" dirty="0">
                <a:solidFill>
                  <a:schemeClr val="tx1"/>
                </a:solidFill>
                <a:effectLst/>
                <a:latin typeface="+mn-lt"/>
                <a:ea typeface="+mn-ea"/>
                <a:cs typeface="+mn-cs"/>
              </a:rPr>
            </a:br>
            <a:r>
              <a:rPr lang="nl-BE" sz="1200" b="1" kern="1200" dirty="0">
                <a:solidFill>
                  <a:schemeClr val="tx1"/>
                </a:solidFill>
                <a:effectLst/>
                <a:latin typeface="+mn-lt"/>
                <a:ea typeface="+mn-ea"/>
                <a:cs typeface="+mn-cs"/>
              </a:rPr>
              <a:t>OPTIE 2 (= +- 10 minuten)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Bespreek elk talent apart uit de Powerpointvoorstelling (zie volgende slides, in sectie ‘ALLE TALENTEN’). In de notities bij de slides noteerden we de belangrijkste info voor jou.  </a:t>
            </a:r>
          </a:p>
          <a:p>
            <a:endParaRPr lang="nl-BE" sz="1200" kern="1200" dirty="0">
              <a:solidFill>
                <a:schemeClr val="tx1"/>
              </a:solidFill>
              <a:effectLst/>
              <a:latin typeface="+mn-lt"/>
              <a:ea typeface="+mn-ea"/>
              <a:cs typeface="+mn-cs"/>
            </a:endParaRPr>
          </a:p>
          <a:p>
            <a:r>
              <a:rPr lang="nl-BE" sz="1200" b="1" kern="1200" dirty="0">
                <a:solidFill>
                  <a:schemeClr val="tx1"/>
                </a:solidFill>
                <a:effectLst/>
                <a:latin typeface="+mn-lt"/>
                <a:ea typeface="+mn-ea"/>
                <a:cs typeface="+mn-cs"/>
              </a:rPr>
              <a:t>OPTIE 3 (= +- 50 minuten)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Bespreek elk talent apart, aan de hand van verschillende vragen/opdrachten. Gebruik hiervoor de slides in sectie ‘OPTIE 3’. In de notities van de Powerpoint staat extra uitleg per talent. </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16</a:t>
            </a:fld>
            <a:endParaRPr lang="nl-NL" dirty="0"/>
          </a:p>
        </p:txBody>
      </p:sp>
    </p:spTree>
    <p:extLst>
      <p:ext uri="{BB962C8B-B14F-4D97-AF65-F5344CB8AC3E}">
        <p14:creationId xmlns:p14="http://schemas.microsoft.com/office/powerpoint/2010/main" val="1443309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Op deze Talentenkaart zien jullie 23 verschillende talenten. Met die talenten werken ze in Het Beroepenhuis.</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17</a:t>
            </a:fld>
            <a:endParaRPr lang="nl-NL" dirty="0"/>
          </a:p>
        </p:txBody>
      </p:sp>
    </p:spTree>
    <p:extLst>
      <p:ext uri="{BB962C8B-B14F-4D97-AF65-F5344CB8AC3E}">
        <p14:creationId xmlns:p14="http://schemas.microsoft.com/office/powerpoint/2010/main" val="657356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Er bestaan veel soorten handigheid, bv. een pamper (snel) verversen, knutselen, haar vlechten, een fietsband vervangen …</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18</a:t>
            </a:fld>
            <a:endParaRPr lang="nl-NL" dirty="0"/>
          </a:p>
        </p:txBody>
      </p:sp>
    </p:spTree>
    <p:extLst>
      <p:ext uri="{BB962C8B-B14F-4D97-AF65-F5344CB8AC3E}">
        <p14:creationId xmlns:p14="http://schemas.microsoft.com/office/powerpoint/2010/main" val="777015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BE" sz="1200" b="0" i="0" u="none" strike="noStrike" kern="1200">
                <a:solidFill>
                  <a:schemeClr val="tx1"/>
                </a:solidFill>
                <a:effectLst/>
                <a:latin typeface="+mn-lt"/>
                <a:ea typeface="+mn-ea"/>
                <a:cs typeface="+mn-cs"/>
              </a:rPr>
              <a:t>Niet kunnen stilzitten, snel werken, rechtstaand werken</a:t>
            </a:r>
            <a:r>
              <a:rPr lang="nl-BE" sz="1200" b="0" i="0" u="none" strike="noStrike" kern="1200" dirty="0">
                <a:solidFill>
                  <a:schemeClr val="tx1"/>
                </a:solidFill>
                <a:effectLst/>
                <a:latin typeface="+mn-lt"/>
                <a:ea typeface="+mn-ea"/>
                <a:cs typeface="+mn-cs"/>
              </a:rPr>
              <a:t> </a:t>
            </a:r>
            <a:r>
              <a:rPr lang="nl-BE" sz="1200" b="0" i="0" u="none" strike="noStrike" kern="120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nl-BE" sz="1200" b="0" i="0" u="none" strike="noStrike" kern="1200">
                <a:solidFill>
                  <a:schemeClr val="tx1"/>
                </a:solidFill>
                <a:effectLst/>
                <a:latin typeface="+mn-lt"/>
                <a:ea typeface="+mn-ea"/>
                <a:cs typeface="+mn-cs"/>
              </a:rPr>
              <a:t>Vb. naschoolse activiteiten, jeugdbeweging, niet alleen kijken maar zelf ook veel doen</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19</a:t>
            </a:fld>
            <a:endParaRPr lang="nl-NL" dirty="0"/>
          </a:p>
        </p:txBody>
      </p:sp>
    </p:spTree>
    <p:extLst>
      <p:ext uri="{BB962C8B-B14F-4D97-AF65-F5344CB8AC3E}">
        <p14:creationId xmlns:p14="http://schemas.microsoft.com/office/powerpoint/2010/main" val="372096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werken mensen eigenlijk? </a:t>
            </a:r>
          </a:p>
          <a:p>
            <a:r>
              <a:rPr lang="nl-NL" dirty="0"/>
              <a:t>- Leerlingen geven suggesties</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a:t>
            </a:fld>
            <a:endParaRPr lang="nl-NL"/>
          </a:p>
        </p:txBody>
      </p:sp>
    </p:spTree>
    <p:extLst>
      <p:ext uri="{BB962C8B-B14F-4D97-AF65-F5344CB8AC3E}">
        <p14:creationId xmlns:p14="http://schemas.microsoft.com/office/powerpoint/2010/main" val="2876740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Inschatten hoe ruimtes bij elkaar passen, bochten nemen met een fiets/auto …</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Vb. puzzelen, skaten, feestje (tafelschikking).</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20</a:t>
            </a:fld>
            <a:endParaRPr lang="nl-NL" dirty="0"/>
          </a:p>
        </p:txBody>
      </p:sp>
    </p:spTree>
    <p:extLst>
      <p:ext uri="{BB962C8B-B14F-4D97-AF65-F5344CB8AC3E}">
        <p14:creationId xmlns:p14="http://schemas.microsoft.com/office/powerpoint/2010/main" val="3682859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Vb. Graag bezig met cijfertjes, vraagstukken oplossen, sudoku’s maken, spaarcenten goed bijhouden.</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21</a:t>
            </a:fld>
            <a:endParaRPr lang="nl-NL" dirty="0"/>
          </a:p>
        </p:txBody>
      </p:sp>
    </p:spTree>
    <p:extLst>
      <p:ext uri="{BB962C8B-B14F-4D97-AF65-F5344CB8AC3E}">
        <p14:creationId xmlns:p14="http://schemas.microsoft.com/office/powerpoint/2010/main" val="2023482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Iets kunnen uitleggen op een makkelijke manier, goed kunnen luisteren.</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Vb. overleggen bij een groepsgesprek, luisteren naar de leerkracht, een oefening uitleggen aan een klasgenoot.</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22</a:t>
            </a:fld>
            <a:endParaRPr lang="nl-NL" dirty="0"/>
          </a:p>
        </p:txBody>
      </p:sp>
    </p:spTree>
    <p:extLst>
      <p:ext uri="{BB962C8B-B14F-4D97-AF65-F5344CB8AC3E}">
        <p14:creationId xmlns:p14="http://schemas.microsoft.com/office/powerpoint/2010/main" val="163315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Vb. Altijd de laatste nieuwtjes willen weten op school, de krant lezen, weten hoe iets in elkaar zit, ontdekken …</a:t>
            </a:r>
            <a:br>
              <a:rPr lang="nl-NL" sz="1200" b="0" i="0" kern="1200" dirty="0">
                <a:solidFill>
                  <a:schemeClr val="tx1"/>
                </a:solidFill>
                <a:effectLst/>
                <a:latin typeface="+mn-lt"/>
                <a:ea typeface="+mn-ea"/>
                <a:cs typeface="+mn-cs"/>
              </a:rPr>
            </a:b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23</a:t>
            </a:fld>
            <a:endParaRPr lang="nl-NL" dirty="0"/>
          </a:p>
        </p:txBody>
      </p:sp>
    </p:spTree>
    <p:extLst>
      <p:ext uri="{BB962C8B-B14F-4D97-AF65-F5344CB8AC3E}">
        <p14:creationId xmlns:p14="http://schemas.microsoft.com/office/powerpoint/2010/main" val="2020978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Graag bezig zijn met taal, snel een woordje oppikken van een vreemde taal wanneer je op reis bent …</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Vb. misschien spreek je zelf wel meerdere talen, teken je, maak je muziek, ben je een echte boekenwurm.</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24</a:t>
            </a:fld>
            <a:endParaRPr lang="nl-NL" dirty="0"/>
          </a:p>
        </p:txBody>
      </p:sp>
    </p:spTree>
    <p:extLst>
      <p:ext uri="{BB962C8B-B14F-4D97-AF65-F5344CB8AC3E}">
        <p14:creationId xmlns:p14="http://schemas.microsoft.com/office/powerpoint/2010/main" val="375396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Vb. Graag iets uitvinden, nieuwe klerencombinaties maken, spelletjes organiseren, verhalen verzinnen, nieuwe muziek bedenken …</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25</a:t>
            </a:fld>
            <a:endParaRPr lang="nl-NL" dirty="0"/>
          </a:p>
        </p:txBody>
      </p:sp>
    </p:spTree>
    <p:extLst>
      <p:ext uri="{BB962C8B-B14F-4D97-AF65-F5344CB8AC3E}">
        <p14:creationId xmlns:p14="http://schemas.microsoft.com/office/powerpoint/2010/main" val="2110477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Vb. Wetenschappelijke proefjes doen, eigen moestuin, nagels lakken.</a:t>
            </a:r>
            <a:r>
              <a:rPr lang="en-US" sz="1200" b="0" i="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26</a:t>
            </a:fld>
            <a:endParaRPr lang="nl-NL" dirty="0"/>
          </a:p>
        </p:txBody>
      </p:sp>
    </p:spTree>
    <p:extLst>
      <p:ext uri="{BB962C8B-B14F-4D97-AF65-F5344CB8AC3E}">
        <p14:creationId xmlns:p14="http://schemas.microsoft.com/office/powerpoint/2010/main" val="2684685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Snel een oplossing bedenken voor een probleem, als er iets stuk is het snel oplossen.</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nl-NL" sz="1200" b="0" i="0" u="none" strike="noStrike" kern="1200" dirty="0">
                <a:solidFill>
                  <a:schemeClr val="tx1"/>
                </a:solidFill>
                <a:effectLst/>
                <a:latin typeface="+mn-lt"/>
                <a:ea typeface="+mn-ea"/>
                <a:cs typeface="+mn-cs"/>
              </a:rPr>
              <a:t>Vb. zelf je fiets herstellen, ruzies in de klas willen oplossen</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27</a:t>
            </a:fld>
            <a:endParaRPr lang="nl-NL" dirty="0"/>
          </a:p>
        </p:txBody>
      </p:sp>
    </p:spTree>
    <p:extLst>
      <p:ext uri="{BB962C8B-B14F-4D97-AF65-F5344CB8AC3E}">
        <p14:creationId xmlns:p14="http://schemas.microsoft.com/office/powerpoint/2010/main" val="3929726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BE" sz="1200" b="0" i="0" u="none" strike="noStrike" kern="1200">
                <a:solidFill>
                  <a:schemeClr val="tx1"/>
                </a:solidFill>
                <a:effectLst/>
                <a:latin typeface="+mn-lt"/>
                <a:ea typeface="+mn-ea"/>
                <a:cs typeface="+mn-cs"/>
              </a:rPr>
              <a:t>Niet zomaar alles geloven. Niet alles is zwart-wit. Controleren of iets wel klopt. Geloof je alle reclame zomaar? </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nl-NL" sz="1200" b="0" i="0" u="none" strike="noStrike" kern="1200" dirty="0">
                <a:solidFill>
                  <a:schemeClr val="tx1"/>
                </a:solidFill>
                <a:effectLst/>
                <a:latin typeface="+mn-lt"/>
                <a:ea typeface="+mn-ea"/>
                <a:cs typeface="+mn-cs"/>
              </a:rPr>
              <a:t>Vb. Toetst/taak nog eens nalezen, dingen in vraag stellen, niet te snel tevreden zijn.</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28</a:t>
            </a:fld>
            <a:endParaRPr lang="nl-NL" dirty="0"/>
          </a:p>
        </p:txBody>
      </p:sp>
    </p:spTree>
    <p:extLst>
      <p:ext uri="{BB962C8B-B14F-4D97-AF65-F5344CB8AC3E}">
        <p14:creationId xmlns:p14="http://schemas.microsoft.com/office/powerpoint/2010/main" val="2688771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BE" sz="1200" b="0" i="0" u="none" strike="noStrike" kern="1200" dirty="0">
                <a:solidFill>
                  <a:schemeClr val="tx1"/>
                </a:solidFill>
                <a:effectLst/>
                <a:latin typeface="+mn-lt"/>
                <a:ea typeface="+mn-ea"/>
                <a:cs typeface="+mn-cs"/>
              </a:rPr>
              <a:t>Jezelf goed kunnen inschatten, waar je goed in bent, waar je minder goed in bent (belangrijk om een juiste studie-beroepskeuze te maken).</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nl-NL" sz="1200" b="0" i="0" u="none" strike="noStrike" kern="1200" dirty="0">
                <a:solidFill>
                  <a:schemeClr val="tx1"/>
                </a:solidFill>
                <a:effectLst/>
                <a:latin typeface="+mn-lt"/>
                <a:ea typeface="+mn-ea"/>
                <a:cs typeface="+mn-cs"/>
              </a:rPr>
              <a:t>Vb. sporten (weten tot waar je kan gaan), ik ben niet zo goed in wiskunde, maar wel goed in taal.</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Vb. iemand met valangst of hoogtevrees wordt vermoedelijk geen dakwerker of ruitenwasser op hoogte.</a:t>
            </a:r>
            <a:r>
              <a:rPr lang="nl-BE" sz="1200" b="0" i="0" kern="1200" dirty="0">
                <a:solidFill>
                  <a:schemeClr val="tx1"/>
                </a:solidFill>
                <a:effectLst/>
                <a:latin typeface="+mn-lt"/>
                <a:ea typeface="+mn-ea"/>
                <a:cs typeface="+mn-cs"/>
              </a:rPr>
              <a:t>​</a:t>
            </a:r>
          </a:p>
          <a:p>
            <a:pPr rtl="0" fontAlgn="base"/>
            <a:r>
              <a:rPr lang="nl-BE"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29</a:t>
            </a:fld>
            <a:endParaRPr lang="nl-NL" dirty="0"/>
          </a:p>
        </p:txBody>
      </p:sp>
    </p:spTree>
    <p:extLst>
      <p:ext uri="{BB962C8B-B14F-4D97-AF65-F5344CB8AC3E}">
        <p14:creationId xmlns:p14="http://schemas.microsoft.com/office/powerpoint/2010/main" val="61249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Enkele mogelijke suggesties = drijfveren om te werken. </a:t>
            </a:r>
          </a:p>
          <a:p>
            <a:endParaRPr lang="nl-NL" dirty="0"/>
          </a:p>
          <a:p>
            <a:r>
              <a:rPr lang="nl-NL" dirty="0"/>
              <a:t>“Daarom is het belangrijk dat je een beroep kiest dat goed bij jou en je talenten past.”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a:t>
            </a:fld>
            <a:endParaRPr lang="nl-NL"/>
          </a:p>
        </p:txBody>
      </p:sp>
    </p:spTree>
    <p:extLst>
      <p:ext uri="{BB962C8B-B14F-4D97-AF65-F5344CB8AC3E}">
        <p14:creationId xmlns:p14="http://schemas.microsoft.com/office/powerpoint/2010/main" val="1958020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Alleen werken, zonder altijd hulp nodig te hebben van anderen. Zijn er zaken die jullie al alleen kunnen en mogen doen?</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nl-NL" sz="1200" b="0" i="0" u="none" strike="noStrike" kern="1200" dirty="0">
                <a:solidFill>
                  <a:schemeClr val="tx1"/>
                </a:solidFill>
                <a:effectLst/>
                <a:latin typeface="+mn-lt"/>
                <a:ea typeface="+mn-ea"/>
                <a:cs typeface="+mn-cs"/>
              </a:rPr>
              <a:t>Vb. eigen taken kunnen regelen en inplannen, alleen naar school gaan, eigen kleren kiezen.</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30</a:t>
            </a:fld>
            <a:endParaRPr lang="nl-NL" dirty="0"/>
          </a:p>
        </p:txBody>
      </p:sp>
    </p:spTree>
    <p:extLst>
      <p:ext uri="{BB962C8B-B14F-4D97-AF65-F5344CB8AC3E}">
        <p14:creationId xmlns:p14="http://schemas.microsoft.com/office/powerpoint/2010/main" val="2272843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Zelf initiatief durven nemen, beslissingen nemen …</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Vb. kaarten ruilen op de speelplaats, koekjes bakken en verkopen voor een goed doel, verrassingsfeestje organiseren, eigen moestuin.</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31</a:t>
            </a:fld>
            <a:endParaRPr lang="nl-NL" dirty="0"/>
          </a:p>
        </p:txBody>
      </p:sp>
    </p:spTree>
    <p:extLst>
      <p:ext uri="{BB962C8B-B14F-4D97-AF65-F5344CB8AC3E}">
        <p14:creationId xmlns:p14="http://schemas.microsoft.com/office/powerpoint/2010/main" val="1312641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Nooit opgeven, blijven proberen. </a:t>
            </a:r>
            <a:r>
              <a:rPr lang="nl-NL" sz="1200" b="0" i="0" kern="1200" dirty="0">
                <a:solidFill>
                  <a:schemeClr val="tx1"/>
                </a:solidFill>
                <a:effectLst/>
                <a:latin typeface="+mn-lt"/>
                <a:ea typeface="+mn-ea"/>
                <a:cs typeface="+mn-cs"/>
              </a:rPr>
              <a:t>​</a:t>
            </a:r>
            <a:br>
              <a:rPr lang="nl-NL" sz="1200" b="0" i="0" kern="1200" dirty="0">
                <a:solidFill>
                  <a:schemeClr val="tx1"/>
                </a:solidFill>
                <a:effectLst/>
                <a:latin typeface="+mn-lt"/>
                <a:ea typeface="+mn-ea"/>
                <a:cs typeface="+mn-cs"/>
              </a:rPr>
            </a:br>
            <a:r>
              <a:rPr lang="nl-NL" sz="1200" b="0" i="0" u="none" strike="noStrike" kern="1200" dirty="0">
                <a:solidFill>
                  <a:schemeClr val="tx1"/>
                </a:solidFill>
                <a:effectLst/>
                <a:latin typeface="+mn-lt"/>
                <a:ea typeface="+mn-ea"/>
                <a:cs typeface="+mn-cs"/>
              </a:rPr>
              <a:t>Vb. vrije tijd: puzzelen, modelbouw, lego, bergbeklimmen </a:t>
            </a:r>
            <a:r>
              <a:rPr lang="nl-NL" sz="1200" b="0" i="0" kern="1200" dirty="0">
                <a:solidFill>
                  <a:schemeClr val="tx1"/>
                </a:solidFill>
                <a:effectLst/>
                <a:latin typeface="+mn-lt"/>
                <a:ea typeface="+mn-ea"/>
                <a:cs typeface="+mn-cs"/>
              </a:rPr>
              <a:t>​</a:t>
            </a:r>
            <a:br>
              <a:rPr lang="nl-NL" sz="1200" b="0" i="0" kern="1200" dirty="0">
                <a:solidFill>
                  <a:schemeClr val="tx1"/>
                </a:solidFill>
                <a:effectLst/>
                <a:latin typeface="+mn-lt"/>
                <a:ea typeface="+mn-ea"/>
                <a:cs typeface="+mn-cs"/>
              </a:rPr>
            </a:b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32</a:t>
            </a:fld>
            <a:endParaRPr lang="nl-NL" dirty="0"/>
          </a:p>
        </p:txBody>
      </p:sp>
    </p:spTree>
    <p:extLst>
      <p:ext uri="{BB962C8B-B14F-4D97-AF65-F5344CB8AC3E}">
        <p14:creationId xmlns:p14="http://schemas.microsoft.com/office/powerpoint/2010/main" val="95407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Goed stap voor stap kunnen werken, je agenda bijhouden en volgen.</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Vb. lego-huisje bouwen volgens plan, juist je handen kunnen wassen, dansuitvoering … </a:t>
            </a:r>
            <a:endParaRPr lang="en-US"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33</a:t>
            </a:fld>
            <a:endParaRPr lang="nl-NL" dirty="0"/>
          </a:p>
        </p:txBody>
      </p:sp>
    </p:spTree>
    <p:extLst>
      <p:ext uri="{BB962C8B-B14F-4D97-AF65-F5344CB8AC3E}">
        <p14:creationId xmlns:p14="http://schemas.microsoft.com/office/powerpoint/2010/main" val="1072417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dirty="0">
                <a:solidFill>
                  <a:schemeClr val="tx1"/>
                </a:solidFill>
                <a:effectLst/>
                <a:latin typeface="+mn-lt"/>
                <a:ea typeface="+mn-ea"/>
                <a:cs typeface="+mn-cs"/>
              </a:rPr>
              <a:t>Stel je voor dat deze jobs zeer strikt waren in het opvolgen van hun uren of taken. Soms veranderen er zaken in je leven, verwacht of onverwacht. Om je goed te kunnen aanpassen moet je flexibel zijn. </a:t>
            </a:r>
            <a:r>
              <a:rPr lang="nl-BE" sz="1200" b="0" i="0" kern="1200" dirty="0">
                <a:solidFill>
                  <a:schemeClr val="tx1"/>
                </a:solidFill>
                <a:effectLst/>
                <a:latin typeface="+mn-lt"/>
                <a:ea typeface="+mn-ea"/>
                <a:cs typeface="+mn-cs"/>
              </a:rPr>
              <a:t>​</a:t>
            </a:r>
            <a:br>
              <a:rPr lang="nl-BE" sz="1200" b="0" i="0" kern="1200" dirty="0">
                <a:solidFill>
                  <a:schemeClr val="tx1"/>
                </a:solidFill>
                <a:effectLst/>
                <a:latin typeface="+mn-lt"/>
                <a:ea typeface="+mn-ea"/>
                <a:cs typeface="+mn-cs"/>
              </a:rPr>
            </a:br>
            <a:r>
              <a:rPr lang="nl-BE" sz="1200" b="0" i="0" u="none" strike="noStrike" kern="1200" dirty="0">
                <a:solidFill>
                  <a:schemeClr val="tx1"/>
                </a:solidFill>
                <a:effectLst/>
                <a:latin typeface="+mn-lt"/>
                <a:ea typeface="+mn-ea"/>
                <a:cs typeface="+mn-cs"/>
              </a:rPr>
              <a:t>Vb. afstandsleren, babysitten; leerling helpen met schoolwerk die ziek is of thuis moet blijven, goed omgaan met nieuwe leerlingen in de klas, ‘s avonds wat langer doorwerken …</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34</a:t>
            </a:fld>
            <a:endParaRPr lang="nl-NL" dirty="0"/>
          </a:p>
        </p:txBody>
      </p:sp>
    </p:spTree>
    <p:extLst>
      <p:ext uri="{BB962C8B-B14F-4D97-AF65-F5344CB8AC3E}">
        <p14:creationId xmlns:p14="http://schemas.microsoft.com/office/powerpoint/2010/main" val="567641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Snel begrijpen hoe dingen moeten gemaakt worden, graag dingen in elkaar steken (monteren, demonteren).</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Vb. Techniekacademie, wie heeft al eens met een machine gewerkt in huis?</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35</a:t>
            </a:fld>
            <a:endParaRPr lang="nl-NL" dirty="0"/>
          </a:p>
        </p:txBody>
      </p:sp>
    </p:spTree>
    <p:extLst>
      <p:ext uri="{BB962C8B-B14F-4D97-AF65-F5344CB8AC3E}">
        <p14:creationId xmlns:p14="http://schemas.microsoft.com/office/powerpoint/2010/main" val="1620429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Vb. Niet lopen op trappen, fietshelm opzetten, opletten voor kleine kinderen, risico’s inschatten … </a:t>
            </a:r>
            <a:endParaRPr lang="en-US"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36</a:t>
            </a:fld>
            <a:endParaRPr lang="nl-NL" dirty="0"/>
          </a:p>
        </p:txBody>
      </p:sp>
    </p:spTree>
    <p:extLst>
      <p:ext uri="{BB962C8B-B14F-4D97-AF65-F5344CB8AC3E}">
        <p14:creationId xmlns:p14="http://schemas.microsoft.com/office/powerpoint/2010/main" val="2628299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noProof="0" dirty="0">
                <a:solidFill>
                  <a:schemeClr val="tx1"/>
                </a:solidFill>
                <a:effectLst/>
                <a:latin typeface="+mn-lt"/>
                <a:ea typeface="+mn-ea"/>
                <a:cs typeface="+mn-cs"/>
              </a:rPr>
              <a:t>Vb. voorzichtig zijn met een baby, mensen helpen/verzorgen, afval sorteren, zorg dragen voor materialen., je gsm niet laten vallen … </a:t>
            </a:r>
            <a:endParaRPr lang="nl-NL" sz="1200" b="0" i="0" kern="1200" noProof="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37</a:t>
            </a:fld>
            <a:endParaRPr lang="nl-NL" dirty="0"/>
          </a:p>
        </p:txBody>
      </p:sp>
    </p:spTree>
    <p:extLst>
      <p:ext uri="{BB962C8B-B14F-4D97-AF65-F5344CB8AC3E}">
        <p14:creationId xmlns:p14="http://schemas.microsoft.com/office/powerpoint/2010/main" val="798609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Werken met anderen mensen, graag samen dingen doen, teamplayer.</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Vb. sporten in een team, lid van een jeugdbeweging, klasgenoot helpen met huiswerk, …</a:t>
            </a:r>
            <a:endParaRPr lang="en-US"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38</a:t>
            </a:fld>
            <a:endParaRPr lang="nl-NL" dirty="0"/>
          </a:p>
        </p:txBody>
      </p:sp>
    </p:spTree>
    <p:extLst>
      <p:ext uri="{BB962C8B-B14F-4D97-AF65-F5344CB8AC3E}">
        <p14:creationId xmlns:p14="http://schemas.microsoft.com/office/powerpoint/2010/main" val="2885830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Wie van jullie is een geboren leider?</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nl-NL" sz="1200" b="0" i="0" u="none" strike="noStrike" kern="1200" dirty="0">
                <a:solidFill>
                  <a:schemeClr val="tx1"/>
                </a:solidFill>
                <a:effectLst/>
                <a:latin typeface="+mn-lt"/>
                <a:ea typeface="+mn-ea"/>
                <a:cs typeface="+mn-cs"/>
              </a:rPr>
              <a:t>Vb. verrassingsfeestje organiseren, kapitein van een team bij sport, de leiding nemen bij groepswerk op school, …</a:t>
            </a:r>
            <a:br>
              <a:rPr lang="en-US" sz="1200" b="0" i="0" kern="1200" dirty="0">
                <a:solidFill>
                  <a:schemeClr val="tx1"/>
                </a:solidFill>
                <a:effectLst/>
                <a:latin typeface="+mn-lt"/>
                <a:ea typeface="+mn-ea"/>
                <a:cs typeface="+mn-cs"/>
              </a:rPr>
            </a:br>
            <a:r>
              <a:rPr lang="nl-NL" sz="1200" b="0" i="0" u="none" strike="noStrike" kern="1200" dirty="0">
                <a:solidFill>
                  <a:schemeClr val="tx1"/>
                </a:solidFill>
                <a:effectLst/>
                <a:latin typeface="+mn-lt"/>
                <a:ea typeface="+mn-ea"/>
                <a:cs typeface="+mn-cs"/>
              </a:rPr>
              <a:t>Oprah Winfrey is een self made woman &amp; presentator, ook eigenaar van haar eigen omroep. </a:t>
            </a:r>
            <a:r>
              <a:rPr lang="en-US" sz="1200" b="0" i="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39</a:t>
            </a:fld>
            <a:endParaRPr lang="nl-NL" dirty="0"/>
          </a:p>
        </p:txBody>
      </p:sp>
    </p:spTree>
    <p:extLst>
      <p:ext uri="{BB962C8B-B14F-4D97-AF65-F5344CB8AC3E}">
        <p14:creationId xmlns:p14="http://schemas.microsoft.com/office/powerpoint/2010/main" val="1135031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van jullie kan een talent van zichzelf opnoemen?</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4</a:t>
            </a:fld>
            <a:endParaRPr lang="nl-NL"/>
          </a:p>
        </p:txBody>
      </p:sp>
    </p:spTree>
    <p:extLst>
      <p:ext uri="{BB962C8B-B14F-4D97-AF65-F5344CB8AC3E}">
        <p14:creationId xmlns:p14="http://schemas.microsoft.com/office/powerpoint/2010/main" val="1116153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Vb. uitleggen aan iemand hoe Tiktok of Instagram werkt, weten hoe een printer werkt, vlot overweg kunnen met een tablet, programmeren, weten wat je wel/niet mag delen op social media …</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40</a:t>
            </a:fld>
            <a:endParaRPr lang="nl-NL" dirty="0"/>
          </a:p>
        </p:txBody>
      </p:sp>
    </p:spTree>
    <p:extLst>
      <p:ext uri="{BB962C8B-B14F-4D97-AF65-F5344CB8AC3E}">
        <p14:creationId xmlns:p14="http://schemas.microsoft.com/office/powerpoint/2010/main" val="2837260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Leerkracht: “Raad telkens over welk talent het gaat.” </a:t>
            </a:r>
          </a:p>
          <a:p>
            <a:endParaRPr lang="nl-BE" dirty="0"/>
          </a:p>
          <a:p>
            <a:r>
              <a:rPr lang="nl-BE" dirty="0"/>
              <a:t>Tip: Spreek af hoe ze mogen raden: hand opsteken, allemaal apart noteren en op het einde kijken of het juist is, allemaal tegelijk zeggen, …</a:t>
            </a:r>
          </a:p>
          <a:p>
            <a:r>
              <a:rPr lang="nl-BE" dirty="0"/>
              <a:t>Leerlingen hebben de talentenkaart (werkblaadje) al bij de hand om het raden te vergemakkelijken.</a:t>
            </a:r>
          </a:p>
        </p:txBody>
      </p:sp>
      <p:sp>
        <p:nvSpPr>
          <p:cNvPr id="4" name="Tijdelijke aanduiding voor dianummer 3"/>
          <p:cNvSpPr>
            <a:spLocks noGrp="1"/>
          </p:cNvSpPr>
          <p:nvPr>
            <p:ph type="sldNum" sz="quarter" idx="5"/>
          </p:nvPr>
        </p:nvSpPr>
        <p:spPr/>
        <p:txBody>
          <a:bodyPr/>
          <a:lstStyle/>
          <a:p>
            <a:fld id="{F43884AC-6129-4C85-BE27-F0958CF53727}" type="slidenum">
              <a:rPr lang="nl-BE" smtClean="0"/>
              <a:t>41</a:t>
            </a:fld>
            <a:endParaRPr lang="nl-BE"/>
          </a:p>
        </p:txBody>
      </p:sp>
    </p:spTree>
    <p:extLst>
      <p:ext uri="{BB962C8B-B14F-4D97-AF65-F5344CB8AC3E}">
        <p14:creationId xmlns:p14="http://schemas.microsoft.com/office/powerpoint/2010/main" val="223506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“Wie zou niét op de knop ‘Don’t click here’ klikken?</a:t>
            </a:r>
            <a:r>
              <a:rPr lang="nl-BE" baseline="0" dirty="0"/>
              <a:t> Wie zou het niet kunnen laten en wil toch weten wat er achter schuilt?</a:t>
            </a:r>
          </a:p>
          <a:p>
            <a:r>
              <a:rPr lang="nl-NL" dirty="0"/>
              <a:t>Wie van jullie is benieuwd naar de activiteiten die jullie gaan doen? Wie gaat graag op ontdekking en leert graag nieuwe dingen bij?</a:t>
            </a:r>
            <a:r>
              <a:rPr lang="nl-BE" baseline="0" dirty="0"/>
              <a:t>”</a:t>
            </a:r>
            <a:br>
              <a:rPr lang="nl-BE" baseline="0" dirty="0"/>
            </a:br>
            <a:endParaRPr lang="nl-B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a:t>Bij uitbreiding kan je ook 1 iemand laten kijken op je scherm of in een boek en vragen </a:t>
            </a:r>
            <a:r>
              <a:rPr lang="nl-BE" dirty="0"/>
              <a:t>welk gevoel de rest hierbij heeft dan?</a:t>
            </a:r>
            <a:r>
              <a:rPr lang="nl-BE" baseline="0" dirty="0"/>
              <a:t> </a:t>
            </a:r>
            <a:r>
              <a:rPr lang="nl-BE" baseline="0" dirty="0">
                <a:sym typeface="Wingdings" panose="05000000000000000000" pitchFamily="2" charset="2"/>
              </a:rPr>
              <a:t> </a:t>
            </a:r>
            <a:r>
              <a:rPr lang="nl-BE" dirty="0"/>
              <a:t>ook willen weten wat ze zien?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ym typeface="Wingdings" panose="05000000000000000000" pitchFamily="2" charset="2"/>
              </a:rPr>
              <a:t>Talent </a:t>
            </a:r>
            <a:r>
              <a:rPr lang="nl-BE" baseline="0" dirty="0">
                <a:sym typeface="Wingdings" panose="05000000000000000000" pitchFamily="2" charset="2"/>
              </a:rPr>
              <a:t> Leer</a:t>
            </a:r>
            <a:r>
              <a:rPr lang="nl-BE" dirty="0"/>
              <a:t>gierig</a:t>
            </a:r>
          </a:p>
          <a:p>
            <a:endParaRPr lang="nl-BE"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42</a:t>
            </a:fld>
            <a:endParaRPr lang="nl-BE">
              <a:solidFill>
                <a:prstClr val="black"/>
              </a:solidFill>
            </a:endParaRPr>
          </a:p>
        </p:txBody>
      </p:sp>
    </p:spTree>
    <p:extLst>
      <p:ext uri="{BB962C8B-B14F-4D97-AF65-F5344CB8AC3E}">
        <p14:creationId xmlns:p14="http://schemas.microsoft.com/office/powerpoint/2010/main" val="4008027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b="0" dirty="0"/>
              <a:t>“Proficiat, het eerste talent is geraden. Wie van jullie denkt dat hij of zij dit talent heeft? </a:t>
            </a:r>
          </a:p>
          <a:p>
            <a:pPr marL="0" indent="0" algn="l">
              <a:buNone/>
            </a:pPr>
            <a:r>
              <a:rPr lang="nl-NL" b="0" dirty="0"/>
              <a:t>Kijk je bv. naar het nieuws, lees je de krant? Ken je de nieuwste koppeltjes op school, wil je graag blijven bijleren?</a:t>
            </a:r>
          </a:p>
          <a:p>
            <a:pPr marL="0" indent="0" algn="l">
              <a:buNone/>
            </a:pPr>
            <a:r>
              <a:rPr lang="nl-NL" b="0" dirty="0"/>
              <a:t>Dat kan ook zijn: leren om zelf iets te kunnen maken of doen, bv. slijm, een batik-T-shirt, een eigen TikTokfilmpje, …”</a:t>
            </a:r>
            <a:endParaRPr lang="nl-BE"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43</a:t>
            </a:fld>
            <a:endParaRPr lang="nl-BE"/>
          </a:p>
        </p:txBody>
      </p:sp>
    </p:spTree>
    <p:extLst>
      <p:ext uri="{BB962C8B-B14F-4D97-AF65-F5344CB8AC3E}">
        <p14:creationId xmlns:p14="http://schemas.microsoft.com/office/powerpoint/2010/main" val="1167028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solidFill>
                  <a:srgbClr val="FF0000"/>
                </a:solidFill>
              </a:rPr>
              <a:t>“Los het raadsel op.” (Geef geen verdere uitleg)</a:t>
            </a:r>
            <a:br>
              <a:rPr lang="nl-BE" dirty="0">
                <a:solidFill>
                  <a:srgbClr val="FF0000"/>
                </a:solidFill>
              </a:rPr>
            </a:br>
            <a:endParaRPr lang="nl-BE" baseline="0" dirty="0">
              <a:solidFill>
                <a:srgbClr val="FF0000"/>
              </a:solidFill>
            </a:endParaRPr>
          </a:p>
          <a:p>
            <a:r>
              <a:rPr lang="nl-BE" baseline="0" dirty="0">
                <a:solidFill>
                  <a:srgbClr val="FF0000"/>
                </a:solidFill>
              </a:rPr>
              <a:t>(Antwoord: cirkel = 5 / vierkant = 2 / </a:t>
            </a:r>
            <a:r>
              <a:rPr lang="nl-BE" b="1" baseline="0" dirty="0">
                <a:solidFill>
                  <a:srgbClr val="FF0000"/>
                </a:solidFill>
              </a:rPr>
              <a:t>driehoek = 1 -&gt; bij klikken komt antwoord op scherm</a:t>
            </a:r>
            <a:r>
              <a:rPr lang="nl-BE" baseline="0" dirty="0">
                <a:solidFill>
                  <a:srgbClr val="FF0000"/>
                </a:solidFill>
              </a:rPr>
              <a:t>)</a:t>
            </a:r>
          </a:p>
          <a:p>
            <a:endParaRPr lang="nl-BE"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ym typeface="Wingdings" panose="05000000000000000000" pitchFamily="2" charset="2"/>
              </a:rPr>
              <a:t>Talent </a:t>
            </a:r>
            <a:r>
              <a:rPr lang="nl-BE" baseline="0" dirty="0">
                <a:sym typeface="Wingdings" panose="05000000000000000000" pitchFamily="2" charset="2"/>
              </a:rPr>
              <a:t></a:t>
            </a:r>
            <a:r>
              <a:rPr lang="nl-BE" dirty="0">
                <a:sym typeface="Wingdings" panose="05000000000000000000" pitchFamily="2" charset="2"/>
              </a:rPr>
              <a:t> W</a:t>
            </a:r>
            <a:r>
              <a:rPr lang="nl-BE" dirty="0"/>
              <a:t>iskundig</a:t>
            </a:r>
          </a:p>
          <a:p>
            <a:endParaRPr lang="nl-BE" baseline="0" dirty="0">
              <a:solidFill>
                <a:srgbClr val="FF0000"/>
              </a:solidFill>
            </a:endParaRP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44</a:t>
            </a:fld>
            <a:endParaRPr lang="nl-BE"/>
          </a:p>
        </p:txBody>
      </p:sp>
    </p:spTree>
    <p:extLst>
      <p:ext uri="{BB962C8B-B14F-4D97-AF65-F5344CB8AC3E}">
        <p14:creationId xmlns:p14="http://schemas.microsoft.com/office/powerpoint/2010/main" val="3559266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“Dit talent, wiskundig, ken je al van op school natuurlijk. Maar ook buiten de school komt dit van pas: bij het berekenen van wisselgeld, hoeveel je kan kopen of nog moet sparen, hoeveel liter verf je nodig hebt om je kamer te schilderen …” </a:t>
            </a:r>
          </a:p>
          <a:p>
            <a:r>
              <a:rPr lang="nl-NL" b="0" dirty="0"/>
              <a:t>“Wiskundig zijn wil zeggen: het oplossen van wiskundige problemen, werken met getallen en meetkunde en uitvoeren van bewerkingen.”</a:t>
            </a:r>
          </a:p>
          <a:p>
            <a:r>
              <a:rPr lang="nl-NL" b="0" dirty="0"/>
              <a:t>“Wie van jullie denkt ‘ik kan goed wiskunde’ en wie ‘ik doe graag wiskunde’?”</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val="317376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Laat de</a:t>
            </a:r>
            <a:r>
              <a:rPr lang="nl-BE" baseline="0" dirty="0"/>
              <a:t> leerlingen hun eigen naam uitbeelden aan de hand van deze infografic. </a:t>
            </a:r>
          </a:p>
          <a:p>
            <a:r>
              <a:rPr lang="nl-BE" baseline="0" dirty="0"/>
              <a:t>“Over welk talent zou dit gaan? Je kan het gebruiken mét en zonder woorden.”</a:t>
            </a:r>
          </a:p>
          <a:p>
            <a:endParaRPr lang="nl-BE" dirty="0"/>
          </a:p>
          <a:p>
            <a:r>
              <a:rPr lang="nl-BE" dirty="0"/>
              <a:t>Talent </a:t>
            </a:r>
            <a:r>
              <a:rPr lang="nl-BE" baseline="0" dirty="0">
                <a:sym typeface="Wingdings" panose="05000000000000000000" pitchFamily="2" charset="2"/>
              </a:rPr>
              <a:t> Communicatief</a:t>
            </a:r>
            <a:endParaRPr lang="nl-BE"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46</a:t>
            </a:fld>
            <a:endParaRPr lang="nl-BE"/>
          </a:p>
        </p:txBody>
      </p:sp>
    </p:spTree>
    <p:extLst>
      <p:ext uri="{BB962C8B-B14F-4D97-AF65-F5344CB8AC3E}">
        <p14:creationId xmlns:p14="http://schemas.microsoft.com/office/powerpoint/2010/main" val="2614791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dirty="0"/>
              <a:t>“Wie in de klas zouden jullie als communicatief omschrijven? Wie praat graag? Wie kan vlot iets uitleggen aan een medeleerling? En kunnen ze dan ook goed luisteren?</a:t>
            </a:r>
          </a:p>
          <a:p>
            <a:pPr marL="0" indent="0" algn="l">
              <a:buNone/>
            </a:pPr>
            <a:r>
              <a:rPr lang="nl-NL" dirty="0"/>
              <a:t>Communicatief zijn, is ook duidelijk je mening kunnen verwoorden of makkelijk kunnen uitleggen wat je precies bedoelt, of dat snel begrijpen van een ander.”</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47</a:t>
            </a:fld>
            <a:endParaRPr lang="nl-BE"/>
          </a:p>
        </p:txBody>
      </p:sp>
    </p:spTree>
    <p:extLst>
      <p:ext uri="{BB962C8B-B14F-4D97-AF65-F5344CB8AC3E}">
        <p14:creationId xmlns:p14="http://schemas.microsoft.com/office/powerpoint/2010/main" val="587509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BE" sz="1200" b="0" i="0" u="none" strike="noStrike" kern="1200" dirty="0">
                <a:solidFill>
                  <a:schemeClr val="tx1"/>
                </a:solidFill>
                <a:effectLst/>
                <a:latin typeface="+mn-lt"/>
                <a:ea typeface="+mn-ea"/>
                <a:cs typeface="+mn-cs"/>
              </a:rPr>
              <a:t>“Wat zie je hier allemaal in?” </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48</a:t>
            </a:fld>
            <a:endParaRPr lang="nl-NL" dirty="0"/>
          </a:p>
        </p:txBody>
      </p:sp>
    </p:spTree>
    <p:extLst>
      <p:ext uri="{BB962C8B-B14F-4D97-AF65-F5344CB8AC3E}">
        <p14:creationId xmlns:p14="http://schemas.microsoft.com/office/powerpoint/2010/main" val="1214855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talent creatief wil zeggen dat je veel ideetjes hebt en veel fantasie, maar ook dat je graag mooie dingen maakt.</a:t>
            </a:r>
          </a:p>
          <a:p>
            <a:r>
              <a:rPr lang="nl-BE" dirty="0"/>
              <a:t>Even polsen of we veel creatief talent in de klas hebben: steek je hand op als het voor jou van toepassing is:</a:t>
            </a:r>
          </a:p>
          <a:p>
            <a:pPr marL="171450" indent="-171450">
              <a:buFontTx/>
              <a:buChar char="-"/>
            </a:pPr>
            <a:r>
              <a:rPr lang="nl-BE" dirty="0"/>
              <a:t>Ik vind zelf danspasjes uit.</a:t>
            </a:r>
          </a:p>
          <a:p>
            <a:pPr marL="171450" indent="-171450">
              <a:buFontTx/>
              <a:buChar char="-"/>
            </a:pPr>
            <a:r>
              <a:rPr lang="nl-BE" dirty="0"/>
              <a:t>Ik speel graag toneel.</a:t>
            </a:r>
          </a:p>
          <a:p>
            <a:pPr marL="171450" indent="-171450">
              <a:buFontTx/>
              <a:buChar char="-"/>
            </a:pPr>
            <a:r>
              <a:rPr lang="nl-BE" dirty="0"/>
              <a:t>Ik kan een muziekinstrument bespelen of zingen.</a:t>
            </a:r>
          </a:p>
          <a:p>
            <a:pPr marL="171450" indent="-171450">
              <a:buFontTx/>
              <a:buChar char="-"/>
            </a:pPr>
            <a:r>
              <a:rPr lang="nl-BE" dirty="0"/>
              <a:t>Ik heb al eens iets uitgevonden (een verhaal, mopje, uitvinding, game …</a:t>
            </a:r>
          </a:p>
          <a:p>
            <a:pPr marL="171450" indent="-171450">
              <a:buFontTx/>
              <a:buChar char="-"/>
            </a:pPr>
            <a:r>
              <a:rPr lang="nl-BE" dirty="0"/>
              <a:t>Ik kan nieuwe functies bedenken voor bestaande voorwerpen, bv. een lepel gebruiken als bladwijzer of als katapult …”</a:t>
            </a:r>
          </a:p>
        </p:txBody>
      </p:sp>
      <p:sp>
        <p:nvSpPr>
          <p:cNvPr id="4" name="Tijdelijke aanduiding voor dianummer 3"/>
          <p:cNvSpPr>
            <a:spLocks noGrp="1"/>
          </p:cNvSpPr>
          <p:nvPr>
            <p:ph type="sldNum" sz="quarter" idx="5"/>
          </p:nvPr>
        </p:nvSpPr>
        <p:spPr/>
        <p:txBody>
          <a:bodyPr/>
          <a:lstStyle/>
          <a:p>
            <a:fld id="{F43884AC-6129-4C85-BE27-F0958CF53727}" type="slidenum">
              <a:rPr lang="nl-BE" smtClean="0"/>
              <a:t>49</a:t>
            </a:fld>
            <a:endParaRPr lang="nl-BE"/>
          </a:p>
        </p:txBody>
      </p:sp>
    </p:spTree>
    <p:extLst>
      <p:ext uri="{BB962C8B-B14F-4D97-AF65-F5344CB8AC3E}">
        <p14:creationId xmlns:p14="http://schemas.microsoft.com/office/powerpoint/2010/main" val="1235601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Calibri" panose="020F0502020204030204" pitchFamily="34" charset="0"/>
                <a:ea typeface="Yu Mincho" panose="02020400000000000000" pitchFamily="18" charset="-128"/>
                <a:cs typeface="Arial" panose="020B0604020202020204" pitchFamily="34" charset="0"/>
              </a:rPr>
              <a:t>Wat is dat eigenlijk, een talent? Welk antwoord is volgens jullie juist?</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5</a:t>
            </a:fld>
            <a:endParaRPr lang="nl-NL" dirty="0"/>
          </a:p>
        </p:txBody>
      </p:sp>
    </p:spTree>
    <p:extLst>
      <p:ext uri="{BB962C8B-B14F-4D97-AF65-F5344CB8AC3E}">
        <p14:creationId xmlns:p14="http://schemas.microsoft.com/office/powerpoint/2010/main" val="21071109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Laat de leerlingen de cartoon lezen en raden welk woord er past.</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Als ze het niet vinden kan je deze hint geven: “Als je je sterke punten maar ook je zwakke punten kent, heb je veel …..”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sym typeface="Wingdings" panose="05000000000000000000" pitchFamily="2" charset="2"/>
              </a:rPr>
              <a:t>(Eventuele bijvraag: Om wie gaat het hier? Wat is er belangrijk om te weten hoe je overkomt bij anderen?)</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sym typeface="Wingdings" panose="05000000000000000000" pitchFamily="2" charset="2"/>
              </a:rPr>
              <a:t>Stel hen ook zélf de vraag om 1 toptalent van zichzelf te benoemen. Lukt dat makkelijk?</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(zelfkennis </a:t>
            </a:r>
            <a:r>
              <a:rPr lang="nl-BE" b="1" baseline="0" dirty="0">
                <a:solidFill>
                  <a:srgbClr val="FF0000"/>
                </a:solidFill>
              </a:rPr>
              <a:t>-&gt; bij klikken komt antwoord op scherm</a:t>
            </a:r>
            <a:r>
              <a:rPr lang="nl-BE" baseline="0" dirty="0">
                <a:sym typeface="Wingdings" panose="05000000000000000000" pitchFamily="2" charset="2"/>
              </a:rPr>
              <a:t>).</a:t>
            </a:r>
          </a:p>
          <a:p>
            <a:endParaRPr lang="nl-BE" dirty="0"/>
          </a:p>
          <a:p>
            <a:r>
              <a:rPr lang="nl-BE" dirty="0"/>
              <a:t>Talent </a:t>
            </a:r>
            <a:r>
              <a:rPr lang="nl-BE" baseline="0" dirty="0">
                <a:sym typeface="Wingdings" panose="05000000000000000000" pitchFamily="2" charset="2"/>
              </a:rPr>
              <a:t> Zelfkennis</a:t>
            </a:r>
            <a:endParaRPr lang="nl-BE"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50</a:t>
            </a:fld>
            <a:endParaRPr lang="nl-BE">
              <a:solidFill>
                <a:prstClr val="black"/>
              </a:solidFill>
            </a:endParaRPr>
          </a:p>
        </p:txBody>
      </p:sp>
    </p:spTree>
    <p:extLst>
      <p:ext uri="{BB962C8B-B14F-4D97-AF65-F5344CB8AC3E}">
        <p14:creationId xmlns:p14="http://schemas.microsoft.com/office/powerpoint/2010/main" val="460643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b="0" dirty="0"/>
              <a:t>“Zelfkennis, dat wil zeggen dat je jezelf goed kan inschatten, je sterke en zwakkere kanten kent. Je weet hoe je overkomt bij anderen.</a:t>
            </a:r>
          </a:p>
          <a:p>
            <a:pPr marL="0" indent="0" algn="l">
              <a:buNone/>
            </a:pPr>
            <a:r>
              <a:rPr lang="nl-NL" b="0" dirty="0"/>
              <a:t>Niet iedereen heeft dezelfde talenten, maar je weet wel wat je toptalenten zijn en in welk talent je nog kan groeien.”</a:t>
            </a:r>
          </a:p>
          <a:p>
            <a:pPr marL="0" indent="0" algn="l">
              <a:buNone/>
            </a:pPr>
            <a:endParaRPr lang="nl-BE" sz="1200" b="0">
              <a:solidFill>
                <a:schemeClr val="accent5"/>
              </a:solidFill>
            </a:endParaRPr>
          </a:p>
          <a:p>
            <a:pPr marL="0" indent="0" algn="l">
              <a:buNone/>
            </a:pPr>
            <a:endParaRPr lang="nl-BE"/>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51</a:t>
            </a:fld>
            <a:endParaRPr lang="nl-BE"/>
          </a:p>
        </p:txBody>
      </p:sp>
    </p:spTree>
    <p:extLst>
      <p:ext uri="{BB962C8B-B14F-4D97-AF65-F5344CB8AC3E}">
        <p14:creationId xmlns:p14="http://schemas.microsoft.com/office/powerpoint/2010/main" val="75058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van jullie kan een muziekinstrument bespelen? Of mooie kapsels maken? Zelf creatieve voorwerpen maken?”</a:t>
            </a:r>
          </a:p>
          <a:p>
            <a:endParaRPr lang="nl-NL" dirty="0"/>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Talent  </a:t>
            </a:r>
            <a:r>
              <a:rPr lang="nl-BE" dirty="0"/>
              <a:t>Handig</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52</a:t>
            </a:fld>
            <a:endParaRPr lang="nl-BE">
              <a:solidFill>
                <a:prstClr val="black"/>
              </a:solidFill>
            </a:endParaRPr>
          </a:p>
        </p:txBody>
      </p:sp>
    </p:spTree>
    <p:extLst>
      <p:ext uri="{BB962C8B-B14F-4D97-AF65-F5344CB8AC3E}">
        <p14:creationId xmlns:p14="http://schemas.microsoft.com/office/powerpoint/2010/main" val="650155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“Handig zijn kan op vele manieren ingevuld worden: </a:t>
            </a:r>
          </a:p>
          <a:p>
            <a:r>
              <a:rPr lang="nl-BE" dirty="0"/>
              <a:t>je kan bijvoorbeeld goed zijn in kapsels maken in iemands haar, maar ook in een bouwpakket in elkaar steken, knopen leggen, iets repareren, …”</a:t>
            </a:r>
          </a:p>
          <a:p>
            <a:r>
              <a:rPr lang="nl-BE" dirty="0"/>
              <a:t>“Sommigen zijn goed in zeer fijne handige dingen zoals breien of naaien, anderen zijn goed in de grotere handige zaken zoals volleybal spelen, bowlen, …”</a:t>
            </a:r>
          </a:p>
        </p:txBody>
      </p:sp>
      <p:sp>
        <p:nvSpPr>
          <p:cNvPr id="4" name="Tijdelijke aanduiding voor dianummer 3"/>
          <p:cNvSpPr>
            <a:spLocks noGrp="1"/>
          </p:cNvSpPr>
          <p:nvPr>
            <p:ph type="sldNum" sz="quarter" idx="5"/>
          </p:nvPr>
        </p:nvSpPr>
        <p:spPr/>
        <p:txBody>
          <a:bodyPr/>
          <a:lstStyle/>
          <a:p>
            <a:fld id="{F43884AC-6129-4C85-BE27-F0958CF53727}" type="slidenum">
              <a:rPr lang="nl-BE" smtClean="0"/>
              <a:t>53</a:t>
            </a:fld>
            <a:endParaRPr lang="nl-BE"/>
          </a:p>
        </p:txBody>
      </p:sp>
    </p:spTree>
    <p:extLst>
      <p:ext uri="{BB962C8B-B14F-4D97-AF65-F5344CB8AC3E}">
        <p14:creationId xmlns:p14="http://schemas.microsoft.com/office/powerpoint/2010/main" val="1820774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BE" dirty="0"/>
              <a:t>“Geloven jullie al deze reclame? Waarom wel of niet? Welk talent heb je nodig om niet zomaar alles te geloven?”</a:t>
            </a:r>
            <a:br>
              <a:rPr lang="nl-BE" dirty="0"/>
            </a:br>
            <a:r>
              <a:rPr lang="nl-BE" dirty="0"/>
              <a:t>“Is het een zes of een negen?” (= verschillend standpunt) </a:t>
            </a:r>
          </a:p>
          <a:p>
            <a:pPr marL="0" indent="0">
              <a:buFont typeface="Arial" panose="020B0604020202020204" pitchFamily="34" charset="0"/>
              <a:buNone/>
            </a:pPr>
            <a:r>
              <a:rPr lang="nl-BE" dirty="0"/>
              <a:t>”Als je dingen kan afwegen, nadenkt, controleert, niet zomaar alles gelooft … welk talent heb je dan?”</a:t>
            </a:r>
          </a:p>
          <a:p>
            <a:pPr marL="0" indent="0">
              <a:buFont typeface="Arial" panose="020B0604020202020204" pitchFamily="34" charset="0"/>
              <a:buNone/>
            </a:pPr>
            <a:r>
              <a:rPr lang="nl-BE" dirty="0"/>
              <a:t>(</a:t>
            </a:r>
            <a:r>
              <a:rPr lang="nl-BE" dirty="0">
                <a:sym typeface="Wingdings" pitchFamily="2" charset="2"/>
              </a:rPr>
              <a:t> voorbeeld in de klas: als je na het invullen van een toets nog eens alles controleert, dan ben je kritisch.)</a:t>
            </a:r>
            <a:endParaRPr lang="nl-BE" dirty="0"/>
          </a:p>
          <a:p>
            <a:pPr marL="0" indent="0">
              <a:buFont typeface="Arial" panose="020B0604020202020204" pitchFamily="34" charset="0"/>
              <a:buNone/>
            </a:pPr>
            <a:endParaRPr lang="nl-B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baseline="0" dirty="0">
                <a:sym typeface="Wingdings" panose="05000000000000000000" pitchFamily="2" charset="2"/>
              </a:rPr>
              <a:t>Talent  Kritisch</a:t>
            </a:r>
          </a:p>
        </p:txBody>
      </p:sp>
      <p:sp>
        <p:nvSpPr>
          <p:cNvPr id="4" name="Tijdelijke aanduiding voor dianummer 3"/>
          <p:cNvSpPr>
            <a:spLocks noGrp="1"/>
          </p:cNvSpPr>
          <p:nvPr>
            <p:ph type="sldNum" sz="quarter" idx="10"/>
          </p:nvPr>
        </p:nvSpPr>
        <p:spPr/>
        <p:txBody>
          <a:bodyPr/>
          <a:lstStyle/>
          <a:p>
            <a:fld id="{F43884AC-6129-4C85-BE27-F0958CF53727}" type="slidenum">
              <a:rPr lang="nl-BE" smtClean="0"/>
              <a:t>54</a:t>
            </a:fld>
            <a:endParaRPr lang="nl-BE"/>
          </a:p>
        </p:txBody>
      </p:sp>
    </p:spTree>
    <p:extLst>
      <p:ext uri="{BB962C8B-B14F-4D97-AF65-F5344CB8AC3E}">
        <p14:creationId xmlns:p14="http://schemas.microsoft.com/office/powerpoint/2010/main" val="7377437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“Kritisch</a:t>
            </a:r>
            <a:r>
              <a:rPr lang="nl-BE" baseline="0"/>
              <a:t> zijn is belangrijk. Je mag niet altijd alles zomaar geloven, stel jezelf de vraag: kan dit wel, klopt dit wel?”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baseline="0"/>
              <a:t>Bedenk ook van wie de informatie komt en vanuit welk perspectief zij kijken.”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baseline="0"/>
              <a:t>“Denk bijvoorbeeld ook aan fake </a:t>
            </a:r>
            <a:r>
              <a:rPr lang="nl-BE" baseline="0" dirty="0"/>
              <a:t>news</a:t>
            </a:r>
            <a:r>
              <a:rPr lang="nl-BE" baseline="0"/>
              <a:t> dat je soms op internet tegenkomt, of een ruzie door een misverstand, of </a:t>
            </a:r>
            <a:r>
              <a:rPr lang="nl-BE" baseline="0" dirty="0"/>
              <a:t>verkooptrucjes</a:t>
            </a:r>
            <a:r>
              <a:rPr lang="nl-BE" baseline="0"/>
              <a:t>.”</a:t>
            </a:r>
          </a:p>
        </p:txBody>
      </p:sp>
      <p:sp>
        <p:nvSpPr>
          <p:cNvPr id="4" name="Tijdelijke aanduiding voor dianummer 3"/>
          <p:cNvSpPr>
            <a:spLocks noGrp="1"/>
          </p:cNvSpPr>
          <p:nvPr>
            <p:ph type="sldNum" sz="quarter" idx="10"/>
          </p:nvPr>
        </p:nvSpPr>
        <p:spPr/>
        <p:txBody>
          <a:bodyPr/>
          <a:lstStyle/>
          <a:p>
            <a:fld id="{F43884AC-6129-4C85-BE27-F0958CF53727}" type="slidenum">
              <a:rPr lang="nl-BE" smtClean="0"/>
              <a:t>55</a:t>
            </a:fld>
            <a:endParaRPr lang="nl-BE"/>
          </a:p>
        </p:txBody>
      </p:sp>
    </p:spTree>
    <p:extLst>
      <p:ext uri="{BB962C8B-B14F-4D97-AF65-F5344CB8AC3E}">
        <p14:creationId xmlns:p14="http://schemas.microsoft.com/office/powerpoint/2010/main" val="21786442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“Wie kan deze stappen in de juiste volgorde plaatsen?”</a:t>
            </a:r>
          </a:p>
          <a:p>
            <a:endParaRPr lang="nl-BE" dirty="0"/>
          </a:p>
          <a:p>
            <a:r>
              <a:rPr lang="nl-BE" b="1" dirty="0"/>
              <a:t>Bij klikken: juist antwoord komt tevoorschijn</a:t>
            </a:r>
          </a:p>
          <a:p>
            <a:endParaRPr lang="nl-BE" b="1" dirty="0"/>
          </a:p>
          <a:p>
            <a:r>
              <a:rPr lang="nl-BE" dirty="0"/>
              <a:t>“Dit talent komt van pas bij bv. het leren strikken van je schoenen, het wassen van je handen, deze ‘beertjes van Meichenbaum’, ….”</a:t>
            </a:r>
          </a:p>
          <a:p>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Talent  Planmatig</a:t>
            </a:r>
            <a:endParaRPr lang="nl-NL" baseline="0" dirty="0">
              <a:sym typeface="Wingdings" panose="05000000000000000000" pitchFamily="2" charset="2"/>
            </a:endParaRP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56</a:t>
            </a:fld>
            <a:endParaRPr lang="nl-BE">
              <a:solidFill>
                <a:prstClr val="black"/>
              </a:solidFill>
            </a:endParaRPr>
          </a:p>
        </p:txBody>
      </p:sp>
    </p:spTree>
    <p:extLst>
      <p:ext uri="{BB962C8B-B14F-4D97-AF65-F5344CB8AC3E}">
        <p14:creationId xmlns:p14="http://schemas.microsoft.com/office/powerpoint/2010/main" val="8615146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“Wie van jullie denkt: ik ben planmatig? Wie houdt er bijvoorbeeld goed in de agenda bij welke taken of toetsen de dag erna zijn? Wie kan ook thuis bijvoorbeeld stappenplannen volgen om dingen in elkaar te steken (legoconstructies, filmpjes, Ikeameubels</a:t>
            </a:r>
            <a:r>
              <a:rPr lang="nl-BE" dirty="0"/>
              <a:t> ...)?”</a:t>
            </a:r>
            <a:endParaRPr lang="nl-BE"/>
          </a:p>
          <a:p>
            <a:r>
              <a:rPr lang="nl-BE"/>
              <a:t>“En kan je dan ook een beetje inschatten hoe lang je aan iets zal werken? Of begin je er soms te laat aan?”</a:t>
            </a:r>
          </a:p>
          <a:p>
            <a:r>
              <a:rPr lang="nl-BE"/>
              <a:t>(Dat wil zeggen dat je ook even nadenkt vooraf wat er allemaal moet gebeuren en in welke volgorde best, en er niet meteen invliegt.)</a:t>
            </a:r>
          </a:p>
        </p:txBody>
      </p:sp>
      <p:sp>
        <p:nvSpPr>
          <p:cNvPr id="4" name="Tijdelijke aanduiding voor dianummer 3"/>
          <p:cNvSpPr>
            <a:spLocks noGrp="1"/>
          </p:cNvSpPr>
          <p:nvPr>
            <p:ph type="sldNum" sz="quarter" idx="5"/>
          </p:nvPr>
        </p:nvSpPr>
        <p:spPr/>
        <p:txBody>
          <a:bodyPr/>
          <a:lstStyle/>
          <a:p>
            <a:fld id="{F43884AC-6129-4C85-BE27-F0958CF53727}" type="slidenum">
              <a:rPr lang="nl-BE" smtClean="0"/>
              <a:t>57</a:t>
            </a:fld>
            <a:endParaRPr lang="nl-BE"/>
          </a:p>
        </p:txBody>
      </p:sp>
    </p:spTree>
    <p:extLst>
      <p:ext uri="{BB962C8B-B14F-4D97-AF65-F5344CB8AC3E}">
        <p14:creationId xmlns:p14="http://schemas.microsoft.com/office/powerpoint/2010/main" val="945061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Klik op de foto en bekijk het filmpje over ‘Ormie the pig’. (of via de link: </a:t>
            </a:r>
            <a:r>
              <a:rPr lang="nl-BE" dirty="0">
                <a:hlinkClick r:id="rId3"/>
              </a:rPr>
              <a:t>https://www.youtube.com/watch?v=xd63g3d8qOs&amp;t=7s</a:t>
            </a:r>
            <a:r>
              <a:rPr lang="nl-BE" dirty="0"/>
              <a:t> – 3 min zonder aftiteling</a:t>
            </a:r>
            <a:r>
              <a:rPr lang="nl-BE" baseline="0" dirty="0"/>
              <a:t>) </a:t>
            </a:r>
          </a:p>
          <a:p>
            <a:r>
              <a:rPr lang="nl-BE" dirty="0"/>
              <a:t>Vraag nadien </a:t>
            </a:r>
            <a:r>
              <a:rPr lang="nl-BE" baseline="0" dirty="0"/>
              <a:t>aan de kinderen: “Hoe zou jij dit probleem aanpakken?” </a:t>
            </a:r>
          </a:p>
          <a:p>
            <a:r>
              <a:rPr lang="nl-BE" dirty="0"/>
              <a:t>(Je kan dit ook écht laten</a:t>
            </a:r>
            <a:r>
              <a:rPr lang="nl-BE" baseline="0" dirty="0"/>
              <a:t> uitproberen in de klas met bv. iets op een hoge kast te leggen, of ze al zittend een constructie te laten maken om iets dat verder ligt te kunnen pakken, …)</a:t>
            </a:r>
            <a:endParaRPr lang="nl-BE" dirty="0"/>
          </a:p>
          <a:p>
            <a:endParaRPr lang="nl-BE" baseline="0" dirty="0"/>
          </a:p>
          <a:p>
            <a:r>
              <a:rPr lang="nl-BE" baseline="0" dirty="0">
                <a:sym typeface="Wingdings" panose="05000000000000000000" pitchFamily="2" charset="2"/>
              </a:rPr>
              <a:t>Talent  Probleemoplossend</a:t>
            </a:r>
            <a:endParaRPr lang="nl-BE" baseline="0"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58</a:t>
            </a:fld>
            <a:endParaRPr lang="nl-BE">
              <a:solidFill>
                <a:prstClr val="black"/>
              </a:solidFill>
            </a:endParaRPr>
          </a:p>
        </p:txBody>
      </p:sp>
    </p:spTree>
    <p:extLst>
      <p:ext uri="{BB962C8B-B14F-4D97-AF65-F5344CB8AC3E}">
        <p14:creationId xmlns:p14="http://schemas.microsoft.com/office/powerpoint/2010/main" val="8547709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BE" dirty="0"/>
              <a:t>“Iemand die probleemoplossend is, lost makkelijk moeilijke vraagstukken en problemen op. Zij of hij zoekt zelf een mogelijke oplossing of antwoord voor een probleem of als iets stuk is.”</a:t>
            </a:r>
          </a:p>
          <a:p>
            <a:pPr marL="0" indent="0" algn="l">
              <a:buNone/>
            </a:pPr>
            <a:r>
              <a:rPr lang="nl-BE" baseline="0" dirty="0"/>
              <a:t>“Wie van jullie zou bijvoorbeeld zoals de figuur op de tekening zélf een brug proberen bouwen over de rivier, in plaats van de rivier af te wandelen op zoek naar een oversteekplaats?”</a:t>
            </a:r>
          </a:p>
          <a:p>
            <a:pPr marL="0" indent="0" algn="l">
              <a:buNone/>
            </a:pPr>
            <a:r>
              <a:rPr lang="nl-BE" baseline="0" dirty="0"/>
              <a:t>“En wie wil graag helpen om ruzies om te lossen, of een fietsband te herstellen …?”</a:t>
            </a:r>
          </a:p>
        </p:txBody>
      </p:sp>
      <p:sp>
        <p:nvSpPr>
          <p:cNvPr id="4" name="Tijdelijke aanduiding voor dianummer 3"/>
          <p:cNvSpPr>
            <a:spLocks noGrp="1"/>
          </p:cNvSpPr>
          <p:nvPr>
            <p:ph type="sldNum" sz="quarter" idx="5"/>
          </p:nvPr>
        </p:nvSpPr>
        <p:spPr/>
        <p:txBody>
          <a:bodyPr/>
          <a:lstStyle/>
          <a:p>
            <a:fld id="{F43884AC-6129-4C85-BE27-F0958CF53727}" type="slidenum">
              <a:rPr lang="nl-BE" smtClean="0"/>
              <a:t>59</a:t>
            </a:fld>
            <a:endParaRPr lang="nl-BE"/>
          </a:p>
        </p:txBody>
      </p:sp>
    </p:spTree>
    <p:extLst>
      <p:ext uri="{BB962C8B-B14F-4D97-AF65-F5344CB8AC3E}">
        <p14:creationId xmlns:p14="http://schemas.microsoft.com/office/powerpoint/2010/main" val="87360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Een talent is iets wat je misschien nog niet altijd kent, maar waarvoor je wel aanleg hebt. Het is iets waar je veel energie van krijgt (de tijd vliegt voorbij zonder dat je het beseft) en waar je heel goed in kan worden.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Omdat het iets is wat je goed kan, is het natuurlijk ook vaak zo dat je er veel over weet (dus antwoord B is ook een beetje juist).</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6</a:t>
            </a:fld>
            <a:endParaRPr lang="nl-NL" dirty="0"/>
          </a:p>
        </p:txBody>
      </p:sp>
    </p:spTree>
    <p:extLst>
      <p:ext uri="{BB962C8B-B14F-4D97-AF65-F5344CB8AC3E}">
        <p14:creationId xmlns:p14="http://schemas.microsoft.com/office/powerpoint/2010/main" val="1293455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“Op de prenten lijken deze mensen stil te staan, maar ze doen natuurlijk iets. Welk talent herken je?”</a:t>
            </a:r>
          </a:p>
          <a:p>
            <a:endParaRPr lang="nl-BE" baseline="0" dirty="0"/>
          </a:p>
          <a:p>
            <a:r>
              <a:rPr lang="nl-BE" b="1" baseline="0" dirty="0"/>
              <a:t>Extra</a:t>
            </a:r>
            <a:r>
              <a:rPr lang="nl-BE" baseline="0" dirty="0"/>
              <a:t> opdracht eventueel:</a:t>
            </a:r>
          </a:p>
          <a:p>
            <a:r>
              <a:rPr lang="nl-BE" dirty="0"/>
              <a:t>“Sta allemaal recht. Het is de bedoeling om elk om beurt te springen tot we aan 20 keer geraken.</a:t>
            </a:r>
          </a:p>
          <a:p>
            <a:r>
              <a:rPr lang="nl-BE" dirty="0"/>
              <a:t>Als er 2 leerlingen tegelijk springen moeten we opnieuw beginnen. Start!”</a:t>
            </a:r>
          </a:p>
          <a:p>
            <a:r>
              <a:rPr lang="nl-BE" dirty="0"/>
              <a:t>Er mogen geen regels afgesproken worden wie wanneer springt.</a:t>
            </a:r>
          </a:p>
          <a:p>
            <a:r>
              <a:rPr lang="nl-BE" baseline="0" dirty="0"/>
              <a:t>Ze hebben maximaal 3 minuten de tijd om te slagen.</a:t>
            </a:r>
          </a:p>
          <a:p>
            <a:endParaRPr lang="nl-BE" baseline="0" dirty="0"/>
          </a:p>
          <a:p>
            <a:r>
              <a:rPr lang="nl-BE" baseline="0" dirty="0"/>
              <a:t>Talent </a:t>
            </a:r>
            <a:r>
              <a:rPr lang="nl-BE" baseline="0" dirty="0">
                <a:sym typeface="Wingdings" panose="05000000000000000000" pitchFamily="2" charset="2"/>
              </a:rPr>
              <a:t></a:t>
            </a:r>
            <a:r>
              <a:rPr lang="nl-BE" baseline="0" dirty="0"/>
              <a:t> Actief</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60</a:t>
            </a:fld>
            <a:endParaRPr lang="nl-BE">
              <a:solidFill>
                <a:prstClr val="black"/>
              </a:solidFill>
            </a:endParaRPr>
          </a:p>
        </p:txBody>
      </p:sp>
    </p:spTree>
    <p:extLst>
      <p:ext uri="{BB962C8B-B14F-4D97-AF65-F5344CB8AC3E}">
        <p14:creationId xmlns:p14="http://schemas.microsoft.com/office/powerpoint/2010/main" val="4606432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“Iemand die actief is, houdt van bewegen en is daardoor vaak ook snel. Denk even voor jezelf na of jij actief bent: bijvoorbeeld tijdens de speeltijd, of sporten in de vrije tijd, graag eens rondlopen in de klas, gebruik je ook lichaamstaal om iets uit te leggen of te tonen …?”</a:t>
            </a:r>
            <a:endParaRPr lang="nl-BE"/>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61</a:t>
            </a:fld>
            <a:endParaRPr lang="nl-BE">
              <a:solidFill>
                <a:prstClr val="black"/>
              </a:solidFill>
            </a:endParaRPr>
          </a:p>
        </p:txBody>
      </p:sp>
    </p:spTree>
    <p:extLst>
      <p:ext uri="{BB962C8B-B14F-4D97-AF65-F5344CB8AC3E}">
        <p14:creationId xmlns:p14="http://schemas.microsoft.com/office/powerpoint/2010/main" val="20855614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sym typeface="Wingdings" panose="05000000000000000000" pitchFamily="2" charset="2"/>
              </a:rPr>
              <a:t>“Welke sociale media herken je? Post jij zomaar alles of denk je na over wat je post? Zijn er thuis regels rond bv. Tik Tok?”</a:t>
            </a:r>
          </a:p>
          <a:p>
            <a:r>
              <a:rPr lang="nl-BE" baseline="0" dirty="0">
                <a:sym typeface="Wingdings" panose="05000000000000000000" pitchFamily="2" charset="2"/>
              </a:rPr>
              <a:t>“Als je bewust bezig bent met sociale media, welk talent heb je dan?”</a:t>
            </a:r>
          </a:p>
          <a:p>
            <a:r>
              <a:rPr lang="nl-BE" baseline="0" dirty="0">
                <a:sym typeface="Wingdings" panose="05000000000000000000" pitchFamily="2" charset="2"/>
              </a:rPr>
              <a:t>“Wie heeft er thuis al eens een inktpatroon vervangen? Ging dat vlotjes?”</a:t>
            </a:r>
          </a:p>
          <a:p>
            <a:endParaRPr lang="nl-BE"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Talent </a:t>
            </a:r>
            <a:r>
              <a:rPr lang="nl-BE" baseline="0" dirty="0">
                <a:sym typeface="Wingdings" panose="05000000000000000000" pitchFamily="2" charset="2"/>
              </a:rPr>
              <a:t> Digitaal inzicht</a:t>
            </a:r>
          </a:p>
          <a:p>
            <a:endParaRPr lang="nl-BE" dirty="0"/>
          </a:p>
        </p:txBody>
      </p:sp>
      <p:sp>
        <p:nvSpPr>
          <p:cNvPr id="4" name="Tijdelijke aanduiding voor dianummer 3"/>
          <p:cNvSpPr>
            <a:spLocks noGrp="1"/>
          </p:cNvSpPr>
          <p:nvPr>
            <p:ph type="sldNum" sz="quarter" idx="5"/>
          </p:nvPr>
        </p:nvSpPr>
        <p:spPr/>
        <p:txBody>
          <a:bodyPr/>
          <a:lstStyle/>
          <a:p>
            <a:fld id="{F43884AC-6129-4C85-BE27-F0958CF53727}" type="slidenum">
              <a:rPr lang="nl-BE" smtClean="0"/>
              <a:t>62</a:t>
            </a:fld>
            <a:endParaRPr lang="nl-BE"/>
          </a:p>
        </p:txBody>
      </p:sp>
    </p:spTree>
    <p:extLst>
      <p:ext uri="{BB962C8B-B14F-4D97-AF65-F5344CB8AC3E}">
        <p14:creationId xmlns:p14="http://schemas.microsoft.com/office/powerpoint/2010/main" val="27485963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“Digitaal inzicht is een talent voor</a:t>
            </a:r>
            <a:r>
              <a:rPr lang="nl-NL" b="0" i="0" baseline="0" dirty="0"/>
              <a:t> wie goed en graag met computer, tablet, gsm enz. werkt. Bijvoorbeeld iemand die programmeert, een digitaal probleem kan oplossen, maar ook wie goed weet welke berichten en foto’s naar wie gestuurd mogen worden.” </a:t>
            </a:r>
          </a:p>
          <a:p>
            <a:r>
              <a:rPr lang="nl-NL" b="0" i="0" baseline="0" dirty="0"/>
              <a:t>“Of misschien begrijp je het wel zo goed dat je het vlot kan uitleggen aan bv. je ouders hoe TikTok werkt?”</a:t>
            </a:r>
            <a:endParaRPr lang="nl-BE"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63</a:t>
            </a:fld>
            <a:endParaRPr lang="nl-BE">
              <a:solidFill>
                <a:prstClr val="black"/>
              </a:solidFill>
            </a:endParaRPr>
          </a:p>
        </p:txBody>
      </p:sp>
    </p:spTree>
    <p:extLst>
      <p:ext uri="{BB962C8B-B14F-4D97-AF65-F5344CB8AC3E}">
        <p14:creationId xmlns:p14="http://schemas.microsoft.com/office/powerpoint/2010/main" val="39672143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Klik op de foto en bekijk het filmpje over ‘Power of not giving up’. (of via de link:</a:t>
            </a:r>
            <a:r>
              <a:rPr lang="en-US" dirty="0"/>
              <a:t> </a:t>
            </a:r>
            <a:r>
              <a:rPr lang="nl-BE" dirty="0">
                <a:solidFill>
                  <a:srgbClr val="0070C0"/>
                </a:solidFill>
              </a:rPr>
              <a:t>https://www.youtube.com/watch?v=pisDAw3CbAs </a:t>
            </a:r>
            <a:r>
              <a:rPr lang="nl-BE" dirty="0"/>
              <a:t>– 1 min) </a:t>
            </a:r>
            <a:r>
              <a:rPr lang="nl-NL" dirty="0"/>
              <a:t>“Ook al is het niet eenvoudig of ken je een beetje tegenslag, om iets te bereiken heb je … nodig?”</a:t>
            </a:r>
            <a:endParaRPr lang="nl-BE" dirty="0"/>
          </a:p>
          <a:p>
            <a:pPr algn="l"/>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Talent </a:t>
            </a:r>
            <a:r>
              <a:rPr lang="nl-BE" baseline="0" dirty="0">
                <a:sym typeface="Wingdings" panose="05000000000000000000" pitchFamily="2" charset="2"/>
              </a:rPr>
              <a:t></a:t>
            </a:r>
            <a:r>
              <a:rPr lang="nl-BE" dirty="0"/>
              <a:t> Doorzettingsvermogen</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64</a:t>
            </a:fld>
            <a:endParaRPr lang="nl-BE">
              <a:solidFill>
                <a:prstClr val="black"/>
              </a:solidFill>
            </a:endParaRPr>
          </a:p>
        </p:txBody>
      </p:sp>
    </p:spTree>
    <p:extLst>
      <p:ext uri="{BB962C8B-B14F-4D97-AF65-F5344CB8AC3E}">
        <p14:creationId xmlns:p14="http://schemas.microsoft.com/office/powerpoint/2010/main" val="2452716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b="0" dirty="0"/>
              <a:t>“</a:t>
            </a:r>
            <a:r>
              <a:rPr lang="nl-BE" sz="1200" b="0">
                <a:solidFill>
                  <a:schemeClr val="accent5"/>
                </a:solidFill>
              </a:rPr>
              <a:t>Kan je zelf een voorbeeldje</a:t>
            </a:r>
            <a:r>
              <a:rPr lang="nl-BE" sz="1200" b="0" baseline="0">
                <a:solidFill>
                  <a:schemeClr val="accent5"/>
                </a:solidFill>
              </a:rPr>
              <a:t> geven waarbij je doorzettingsvermogen hebt gebruikt? Bv. in de turnles, bij het afwerken van een opdracht, het volhouden van een hobby gedurende een volledig schooljaar, studeren voor een moeilijke toets, …”</a:t>
            </a:r>
            <a:endParaRPr lang="nl-BE" b="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65</a:t>
            </a:fld>
            <a:endParaRPr lang="nl-BE"/>
          </a:p>
        </p:txBody>
      </p:sp>
    </p:spTree>
    <p:extLst>
      <p:ext uri="{BB962C8B-B14F-4D97-AF65-F5344CB8AC3E}">
        <p14:creationId xmlns:p14="http://schemas.microsoft.com/office/powerpoint/2010/main" val="34178438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Laat de leerlingen bekijken hoeveel keer</a:t>
            </a:r>
            <a:r>
              <a:rPr lang="nl-BE" baseline="0" dirty="0"/>
              <a:t> ze ja antwoorden.</a:t>
            </a:r>
          </a:p>
          <a:p>
            <a:r>
              <a:rPr lang="nl-BE" baseline="0" dirty="0"/>
              <a:t>(Indien ‘initiatief’ een moeilijk woord is = de eerste stap zetten tot actie, bv. zelf voorstellen om die dag eens een moppenrondje te doen en dat ook echt starten)</a:t>
            </a:r>
          </a:p>
          <a:p>
            <a:r>
              <a:rPr lang="nl-BE" baseline="0" dirty="0"/>
              <a:t>(Indien gewenst kan je vragen wie 1x – 2x – 3x ‘ja’ had)</a:t>
            </a:r>
          </a:p>
          <a:p>
            <a:endParaRPr lang="nl-BE" baseline="0" dirty="0"/>
          </a:p>
          <a:p>
            <a:r>
              <a:rPr lang="nl-BE" dirty="0"/>
              <a:t>Talent </a:t>
            </a:r>
            <a:r>
              <a:rPr lang="nl-BE" baseline="0" dirty="0">
                <a:sym typeface="Wingdings" panose="05000000000000000000" pitchFamily="2" charset="2"/>
              </a:rPr>
              <a:t></a:t>
            </a:r>
            <a:r>
              <a:rPr lang="nl-BE" dirty="0"/>
              <a:t> Initiatief nemen</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66</a:t>
            </a:fld>
            <a:endParaRPr lang="nl-BE"/>
          </a:p>
        </p:txBody>
      </p:sp>
    </p:spTree>
    <p:extLst>
      <p:ext uri="{BB962C8B-B14F-4D97-AF65-F5344CB8AC3E}">
        <p14:creationId xmlns:p14="http://schemas.microsoft.com/office/powerpoint/2010/main" val="20407537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b="0" dirty="0"/>
              <a:t>“I</a:t>
            </a:r>
            <a:r>
              <a:rPr lang="nl-BE" sz="1200" b="0" dirty="0">
                <a:solidFill>
                  <a:schemeClr val="accent5"/>
                </a:solidFill>
              </a:rPr>
              <a:t>emand die initiatief neemt, zet de eerste stap of wacht niet altijd tot iemand anders zegt wat je moet doen.”</a:t>
            </a:r>
          </a:p>
          <a:p>
            <a:pPr marL="0" indent="0" algn="l">
              <a:buNone/>
            </a:pPr>
            <a:r>
              <a:rPr lang="nl-BE" sz="1200" b="0" dirty="0">
                <a:solidFill>
                  <a:schemeClr val="accent5"/>
                </a:solidFill>
              </a:rPr>
              <a:t>“</a:t>
            </a:r>
            <a:r>
              <a:rPr lang="nl-BE" sz="1200" b="0" baseline="0" dirty="0">
                <a:solidFill>
                  <a:schemeClr val="accent5"/>
                </a:solidFill>
              </a:rPr>
              <a:t>In de speeltijd</a:t>
            </a:r>
            <a:r>
              <a:rPr lang="nl-BE" dirty="0"/>
              <a:t>, ben jij degene die mensen gaat aanspreken om een nieuw spel te spelen of bv. kaartjes te ruilen?”</a:t>
            </a:r>
          </a:p>
          <a:p>
            <a:pPr marL="0" indent="0" algn="l">
              <a:buNone/>
            </a:pPr>
            <a:r>
              <a:rPr lang="nl-BE" sz="1200" b="0" dirty="0">
                <a:solidFill>
                  <a:schemeClr val="accent5"/>
                </a:solidFill>
              </a:rPr>
              <a:t>“Droomt iemand</a:t>
            </a:r>
            <a:r>
              <a:rPr lang="nl-BE" sz="1200" b="0" baseline="0" dirty="0">
                <a:solidFill>
                  <a:schemeClr val="accent5"/>
                </a:solidFill>
              </a:rPr>
              <a:t> er bv. van een eigen zaak of winkel op te richten later? Ze noemen zo’n mensen met een eigen zaak ook ‘ondernemers’: bv. bakkers, kappers, tandartsen, kunstenaars, boeren …”</a:t>
            </a:r>
            <a:endParaRPr lang="nl-BE" dirty="0">
              <a:latin typeface="+mj-lt"/>
            </a:endParaRP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67</a:t>
            </a:fld>
            <a:endParaRPr lang="nl-BE"/>
          </a:p>
        </p:txBody>
      </p:sp>
    </p:spTree>
    <p:extLst>
      <p:ext uri="{BB962C8B-B14F-4D97-AF65-F5344CB8AC3E}">
        <p14:creationId xmlns:p14="http://schemas.microsoft.com/office/powerpoint/2010/main" val="10388458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Laat de leerlingen de prent bekijken. “</a:t>
            </a:r>
            <a:r>
              <a:rPr lang="nl-BE" baseline="0" dirty="0"/>
              <a:t>Wat loopt fout in deze klas?”</a:t>
            </a:r>
          </a:p>
          <a:p>
            <a:r>
              <a:rPr lang="nl-BE" baseline="0" dirty="0"/>
              <a:t>(vb. mes door de muur, voetballen binnen tegen iemand zijn hoofd, dartspijltjes in de wereldbol en de muur, op de tafel staan …)</a:t>
            </a:r>
          </a:p>
          <a:p>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Talent  Veilig</a:t>
            </a:r>
            <a:endParaRPr lang="nl-BE" baseline="0"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68</a:t>
            </a:fld>
            <a:endParaRPr lang="nl-BE"/>
          </a:p>
        </p:txBody>
      </p:sp>
    </p:spTree>
    <p:extLst>
      <p:ext uri="{BB962C8B-B14F-4D97-AF65-F5344CB8AC3E}">
        <p14:creationId xmlns:p14="http://schemas.microsoft.com/office/powerpoint/2010/main" val="18210020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BE" sz="1200" b="0">
                <a:solidFill>
                  <a:schemeClr val="accent5"/>
                </a:solidFill>
              </a:rPr>
              <a:t>“Iemand die veilig werkt, doet dat voorzichtig, voor zichzelf en de anderen, en ziet ook gevaren.”</a:t>
            </a:r>
          </a:p>
          <a:p>
            <a:pPr marL="0" indent="0" algn="l">
              <a:buNone/>
            </a:pPr>
            <a:r>
              <a:rPr lang="nl-BE" sz="1200" b="0">
                <a:solidFill>
                  <a:schemeClr val="accent5"/>
                </a:solidFill>
              </a:rPr>
              <a:t>“Wie van jullie laat bv. geen scharen of messen (of passers) rondslingeren? Wie durft op een wankele ladder kruipen? Wie doet een fluohesje aan in het verkeer? Wie kan ook in het verkeer goed inschatten of het veilig is om over te steken (en wie steekt zijn hand uit als hij of zij afslaat met de fiets)?…”</a:t>
            </a:r>
          </a:p>
          <a:p>
            <a:endParaRPr lang="nl-BE"/>
          </a:p>
        </p:txBody>
      </p:sp>
      <p:sp>
        <p:nvSpPr>
          <p:cNvPr id="4" name="Tijdelijke aanduiding voor dianummer 3"/>
          <p:cNvSpPr>
            <a:spLocks noGrp="1"/>
          </p:cNvSpPr>
          <p:nvPr>
            <p:ph type="sldNum" sz="quarter" idx="10"/>
          </p:nvPr>
        </p:nvSpPr>
        <p:spPr/>
        <p:txBody>
          <a:bodyPr/>
          <a:lstStyle/>
          <a:p>
            <a:fld id="{F43884AC-6129-4C85-BE27-F0958CF53727}" type="slidenum">
              <a:rPr lang="nl-BE" smtClean="0"/>
              <a:t>69</a:t>
            </a:fld>
            <a:endParaRPr lang="nl-BE"/>
          </a:p>
        </p:txBody>
      </p:sp>
    </p:spTree>
    <p:extLst>
      <p:ext uri="{BB962C8B-B14F-4D97-AF65-F5344CB8AC3E}">
        <p14:creationId xmlns:p14="http://schemas.microsoft.com/office/powerpoint/2010/main" val="155970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Om je talenten te ontdekken, is het een goed idee om vooral heel veel dingen uit te proberen en te kijken wat je leuk vindt en waar je goed in bent. Steek je hand op als je de volgende dingen al eens uitprobeerde.</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7</a:t>
            </a:fld>
            <a:endParaRPr lang="nl-NL" dirty="0"/>
          </a:p>
        </p:txBody>
      </p:sp>
    </p:spTree>
    <p:extLst>
      <p:ext uri="{BB962C8B-B14F-4D97-AF65-F5344CB8AC3E}">
        <p14:creationId xmlns:p14="http://schemas.microsoft.com/office/powerpoint/2010/main" val="1789587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BE" b="0" i="0" dirty="0">
                <a:solidFill>
                  <a:srgbClr val="424242"/>
                </a:solidFill>
                <a:effectLst/>
                <a:latin typeface="Open Sans"/>
              </a:rPr>
              <a:t>Laat alle leerlingen in een cirkel staan met hun linkerbeen in het midden, zo dicht dat ze buik-aan-rug staan.</a:t>
            </a:r>
          </a:p>
          <a:p>
            <a:pPr algn="l" fontAlgn="base"/>
            <a:r>
              <a:rPr lang="nl-BE" b="0" i="0" dirty="0">
                <a:solidFill>
                  <a:srgbClr val="424242"/>
                </a:solidFill>
                <a:effectLst/>
                <a:latin typeface="Open Sans"/>
              </a:rPr>
              <a:t>Laat iedereen tegelijk door de knieën zakken waardoor ze op de schoot van de ander komen zitten. Gelukt?</a:t>
            </a:r>
          </a:p>
          <a:p>
            <a:pPr algn="l" fontAlgn="base"/>
            <a:r>
              <a:rPr lang="nl-BE" b="0" i="0" dirty="0">
                <a:solidFill>
                  <a:srgbClr val="424242"/>
                </a:solidFill>
                <a:effectLst/>
                <a:latin typeface="Open Sans"/>
              </a:rPr>
              <a:t>Laat de leerlingen dan tegelijk een stap zetten met hun rechtervoet – daarna linkervoet, enz. Start traag. Zo kan je de cirkel doen ronddraaien!</a:t>
            </a:r>
          </a:p>
          <a:p>
            <a:pPr algn="l" fontAlgn="base"/>
            <a:r>
              <a:rPr lang="nl-BE" b="0" i="0" dirty="0">
                <a:solidFill>
                  <a:srgbClr val="424242"/>
                </a:solidFill>
                <a:effectLst/>
                <a:latin typeface="Open Sans"/>
              </a:rPr>
              <a:t>(Vanwege het vorige talent ‘veiligheid’ misschien enkele tips: </a:t>
            </a:r>
          </a:p>
          <a:p>
            <a:pPr algn="l" fontAlgn="base"/>
            <a:r>
              <a:rPr lang="nl-BE" b="0" i="0" dirty="0">
                <a:solidFill>
                  <a:srgbClr val="424242"/>
                </a:solidFill>
                <a:effectLst/>
                <a:latin typeface="Open Sans"/>
              </a:rPr>
              <a:t>- Leerlingen wachten telkens op je signaal.</a:t>
            </a:r>
          </a:p>
          <a:p>
            <a:pPr algn="l" fontAlgn="base"/>
            <a:r>
              <a:rPr lang="nl-BE" b="0" i="0" dirty="0">
                <a:solidFill>
                  <a:srgbClr val="424242"/>
                </a:solidFill>
                <a:effectLst/>
                <a:latin typeface="Open Sans"/>
              </a:rPr>
              <a:t>- Als iemand het niet meer volhoudt laat die het weten en wordt tegelijk weer rechtgestaan.</a:t>
            </a:r>
          </a:p>
          <a:p>
            <a:pPr algn="l" fontAlgn="base"/>
            <a:r>
              <a:rPr lang="nl-BE" b="0" i="0" dirty="0">
                <a:solidFill>
                  <a:srgbClr val="424242"/>
                </a:solidFill>
                <a:effectLst/>
                <a:latin typeface="Open Sans"/>
              </a:rPr>
              <a:t>- Let op ‘zwakke plekken’ en probeer ze snel op te lossen, het is tenslotte een samenwerkingsspel.</a:t>
            </a:r>
          </a:p>
          <a:p>
            <a:pPr algn="l" fontAlgn="base"/>
            <a:endParaRPr lang="nl-BE" b="0" i="0" dirty="0">
              <a:solidFill>
                <a:srgbClr val="424242"/>
              </a:solidFill>
              <a:effectLst/>
              <a:latin typeface="Open Sans"/>
            </a:endParaRPr>
          </a:p>
          <a:p>
            <a:pPr algn="l" fontAlgn="base"/>
            <a:r>
              <a:rPr lang="nl-BE" b="0" i="0" dirty="0">
                <a:solidFill>
                  <a:srgbClr val="424242"/>
                </a:solidFill>
                <a:effectLst/>
                <a:latin typeface="Open Sans"/>
              </a:rPr>
              <a:t>Vraag nadien: “Wat gebeurt er als één iemand het niet meer houdt? Hoe heb je dit spel ervaren?”</a:t>
            </a:r>
          </a:p>
          <a:p>
            <a:pPr algn="l" fontAlgn="base"/>
            <a:endParaRPr lang="nl-BE" b="0" i="0" dirty="0">
              <a:solidFill>
                <a:srgbClr val="424242"/>
              </a:solidFill>
              <a:effectLst/>
              <a:latin typeface="Open Sans"/>
            </a:endParaRPr>
          </a:p>
          <a:p>
            <a:pPr algn="l" fontAlgn="base"/>
            <a:r>
              <a:rPr lang="nl-BE" b="1" i="0" dirty="0">
                <a:solidFill>
                  <a:srgbClr val="424242"/>
                </a:solidFill>
                <a:effectLst/>
                <a:latin typeface="Open Sans"/>
              </a:rPr>
              <a:t>Alternatieve opdracht</a:t>
            </a:r>
            <a:r>
              <a:rPr lang="nl-BE" b="0" i="0" dirty="0">
                <a:solidFill>
                  <a:srgbClr val="424242"/>
                </a:solidFill>
                <a:effectLst/>
                <a:latin typeface="Open Sans"/>
              </a:rPr>
              <a:t>: Laat de leerlingen op een rij van jong naar oud gaan staan (al dan niet zonder praten).</a:t>
            </a:r>
          </a:p>
          <a:p>
            <a:pPr algn="l" fontAlgn="base"/>
            <a:endParaRPr lang="nl-BE" b="0" i="0" dirty="0">
              <a:solidFill>
                <a:srgbClr val="424242"/>
              </a:solidFill>
              <a:effectLst/>
              <a:latin typeface="Open Sans"/>
            </a:endParaRPr>
          </a:p>
          <a:p>
            <a:pPr algn="l" fontAlgn="base"/>
            <a:r>
              <a:rPr lang="nl-BE" b="0" i="0" dirty="0">
                <a:solidFill>
                  <a:srgbClr val="424242"/>
                </a:solidFill>
                <a:effectLst/>
                <a:latin typeface="Open Sans"/>
              </a:rPr>
              <a:t>Talent </a:t>
            </a:r>
            <a:r>
              <a:rPr lang="nl-BE" baseline="0" dirty="0">
                <a:sym typeface="Wingdings" panose="05000000000000000000" pitchFamily="2" charset="2"/>
              </a:rPr>
              <a:t></a:t>
            </a:r>
            <a:r>
              <a:rPr lang="nl-BE" b="0" i="0" dirty="0">
                <a:solidFill>
                  <a:srgbClr val="424242"/>
                </a:solidFill>
                <a:effectLst/>
                <a:latin typeface="Open Sans"/>
              </a:rPr>
              <a:t> Sociaal</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70</a:t>
            </a:fld>
            <a:endParaRPr lang="nl-BE"/>
          </a:p>
        </p:txBody>
      </p:sp>
    </p:spTree>
    <p:extLst>
      <p:ext uri="{BB962C8B-B14F-4D97-AF65-F5344CB8AC3E}">
        <p14:creationId xmlns:p14="http://schemas.microsoft.com/office/powerpoint/2010/main" val="460643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BE" sz="1200" b="0" dirty="0">
                <a:solidFill>
                  <a:schemeClr val="accent5"/>
                </a:solidFill>
              </a:rPr>
              <a:t>“Iemand die sociaal is, doet graag dingen samen met anderen, en wil ervoor zorgen dat het ook voor die anderen tof kan worden.”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“Wie van jullie is er graag bezig in groep? En wie werkt liever alleen? Of de combinatie?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Wie vindt het ook fijn of niet zo erg om op drukke plaatsen te passeren, bv. een winkelcentrum, een treinstation, een volle bus, …?”</a:t>
            </a:r>
          </a:p>
          <a:p>
            <a:endParaRPr lang="nl-BE" dirty="0"/>
          </a:p>
        </p:txBody>
      </p:sp>
      <p:sp>
        <p:nvSpPr>
          <p:cNvPr id="4" name="Tijdelijke aanduiding voor dianummer 3"/>
          <p:cNvSpPr>
            <a:spLocks noGrp="1"/>
          </p:cNvSpPr>
          <p:nvPr>
            <p:ph type="sldNum" sz="quarter" idx="10"/>
          </p:nvPr>
        </p:nvSpPr>
        <p:spPr/>
        <p:txBody>
          <a:bodyPr/>
          <a:lstStyle/>
          <a:p>
            <a:fld id="{F43884AC-6129-4C85-BE27-F0958CF53727}" type="slidenum">
              <a:rPr lang="nl-BE" smtClean="0"/>
              <a:t>71</a:t>
            </a:fld>
            <a:endParaRPr lang="nl-BE"/>
          </a:p>
        </p:txBody>
      </p:sp>
    </p:spTree>
    <p:extLst>
      <p:ext uri="{BB962C8B-B14F-4D97-AF65-F5344CB8AC3E}">
        <p14:creationId xmlns:p14="http://schemas.microsoft.com/office/powerpoint/2010/main" val="28726147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Overloop de vraagjes klassikaal en laat leerlingen hun hand opsteken.</a:t>
            </a:r>
          </a:p>
          <a:p>
            <a:r>
              <a:rPr lang="nl-BE" dirty="0"/>
              <a:t>“Is er nog iets wat je al alleen kan en mag doen? Wat is het talent om iets alleen te kunnen doen?”</a:t>
            </a:r>
          </a:p>
          <a:p>
            <a:r>
              <a:rPr lang="nl-BE" baseline="0" dirty="0"/>
              <a:t>(</a:t>
            </a:r>
            <a:r>
              <a:rPr lang="nl-BE" dirty="0"/>
              <a:t>Leid hen vooral toe naar het ‘zelf</a:t>
            </a:r>
            <a:r>
              <a:rPr lang="nl-BE" baseline="0" dirty="0"/>
              <a:t> de eigen taken kunnen regelen en inplannen’.)</a:t>
            </a:r>
          </a:p>
          <a:p>
            <a:endParaRPr lang="nl-BE" dirty="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Talent  Zelfstandig</a:t>
            </a:r>
            <a:endParaRPr lang="nl-BE"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72</a:t>
            </a:fld>
            <a:endParaRPr lang="nl-BE"/>
          </a:p>
        </p:txBody>
      </p:sp>
    </p:spTree>
    <p:extLst>
      <p:ext uri="{BB962C8B-B14F-4D97-AF65-F5344CB8AC3E}">
        <p14:creationId xmlns:p14="http://schemas.microsoft.com/office/powerpoint/2010/main" val="10221746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b="0" dirty="0"/>
              <a:t>“Iemand die zelfstandig is, kan goed alleen werken en vraagt niet altijd de hulp van anderen. Wie vind het fijn om alleen aan een taak te kunnen werken? Of eens</a:t>
            </a:r>
            <a:r>
              <a:rPr lang="nl-NL" b="0" i="0" baseline="0" dirty="0"/>
              <a:t> alleen een spelletje te spelen (al dan niet op de computer)? Kunnen jullie zelf taken inplannen en uitvoeren zonder de hulp van anderen zoals de leerkracht?</a:t>
            </a:r>
          </a:p>
          <a:p>
            <a:pPr marL="0" indent="0" algn="l">
              <a:buNone/>
            </a:pPr>
            <a:r>
              <a:rPr lang="nl-NL" b="0" i="0" baseline="0" dirty="0"/>
              <a:t>Kan je jezelf ook thuis alleen bezig houden of heb je steeds compagnie nodig?</a:t>
            </a:r>
            <a:r>
              <a:rPr lang="nl-BE" b="0" i="0" baseline="0" dirty="0"/>
              <a:t>”</a:t>
            </a:r>
            <a:endParaRPr lang="nl-NL" b="0" i="0" baseline="0"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73</a:t>
            </a:fld>
            <a:endParaRPr lang="nl-BE"/>
          </a:p>
        </p:txBody>
      </p:sp>
    </p:spTree>
    <p:extLst>
      <p:ext uri="{BB962C8B-B14F-4D97-AF65-F5344CB8AC3E}">
        <p14:creationId xmlns:p14="http://schemas.microsoft.com/office/powerpoint/2010/main" val="17203938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Laat de leerlingen raden. Een synoniem van ‘nauwkeurig’ is ook goed (exact, precies, tot in detail …).</a:t>
            </a:r>
          </a:p>
          <a:p>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Talent  </a:t>
            </a:r>
            <a:r>
              <a:rPr lang="nl-BE" dirty="0"/>
              <a:t>Nauwkeurig</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74</a:t>
            </a:fld>
            <a:endParaRPr lang="nl-BE"/>
          </a:p>
        </p:txBody>
      </p:sp>
    </p:spTree>
    <p:extLst>
      <p:ext uri="{BB962C8B-B14F-4D97-AF65-F5344CB8AC3E}">
        <p14:creationId xmlns:p14="http://schemas.microsoft.com/office/powerpoint/2010/main" val="29676051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dirty="0"/>
              <a:t>“Wie van jullie vindt van zichzelf dat zij of hij nauwkeurig is? </a:t>
            </a:r>
            <a:r>
              <a:rPr lang="nl-BE" sz="1200" b="0" i="0" dirty="0">
                <a:solidFill>
                  <a:schemeClr val="accent5"/>
                </a:solidFill>
              </a:rPr>
              <a:t>Kan je in de wiskundeles tot op de millimeter precies werken? Heb j</a:t>
            </a:r>
            <a:r>
              <a:rPr lang="nl-BE" sz="1200" b="0" i="0" baseline="0" dirty="0">
                <a:solidFill>
                  <a:schemeClr val="accent5"/>
                </a:solidFill>
              </a:rPr>
              <a:t>e oog voor detail in de knutselles? Wie heeft er geen ezelsoren aan zijn of haar werkblaadjes? Wie maakt graag de dingen netjes af zodat het tot in de puntjes verzorgd is?…”</a:t>
            </a:r>
            <a:endParaRPr lang="nl-BE"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75</a:t>
            </a:fld>
            <a:endParaRPr lang="nl-BE"/>
          </a:p>
        </p:txBody>
      </p:sp>
    </p:spTree>
    <p:extLst>
      <p:ext uri="{BB962C8B-B14F-4D97-AF65-F5344CB8AC3E}">
        <p14:creationId xmlns:p14="http://schemas.microsoft.com/office/powerpoint/2010/main" val="17072428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Laat de leerlingen het juiste antwoord vinden. </a:t>
            </a:r>
          </a:p>
          <a:p>
            <a:r>
              <a:rPr lang="nl-BE"/>
              <a:t>(Antwoord</a:t>
            </a:r>
            <a:r>
              <a:rPr lang="nl-BE" baseline="0"/>
              <a:t> = </a:t>
            </a:r>
            <a:r>
              <a:rPr lang="nl-BE" b="1" baseline="0"/>
              <a:t>C</a:t>
            </a:r>
            <a:r>
              <a:rPr lang="nl-BE" baseline="0"/>
              <a:t> </a:t>
            </a:r>
            <a:r>
              <a:rPr lang="nl-BE" baseline="0">
                <a:sym typeface="Wingdings" panose="05000000000000000000" pitchFamily="2" charset="2"/>
              </a:rPr>
              <a:t></a:t>
            </a:r>
            <a:r>
              <a:rPr lang="nl-BE" b="1" baseline="0">
                <a:solidFill>
                  <a:srgbClr val="FF0000"/>
                </a:solidFill>
              </a:rPr>
              <a:t> bij klikken komt antwoord op scherm</a:t>
            </a:r>
            <a:r>
              <a:rPr lang="nl-BE" baseline="0"/>
              <a:t>)</a:t>
            </a:r>
          </a:p>
          <a:p>
            <a:endParaRPr lang="nl-BE" baseline="0"/>
          </a:p>
          <a:p>
            <a:r>
              <a:rPr lang="nl-BE" baseline="0"/>
              <a:t>Talent </a:t>
            </a:r>
            <a:r>
              <a:rPr lang="nl-BE" baseline="0">
                <a:sym typeface="Wingdings" panose="05000000000000000000" pitchFamily="2" charset="2"/>
              </a:rPr>
              <a:t></a:t>
            </a:r>
            <a:r>
              <a:rPr lang="nl-BE" baseline="0"/>
              <a:t> technisch inzicht</a:t>
            </a:r>
            <a:endParaRPr lang="nl-BE"/>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76</a:t>
            </a:fld>
            <a:endParaRPr lang="nl-BE"/>
          </a:p>
        </p:txBody>
      </p:sp>
    </p:spTree>
    <p:extLst>
      <p:ext uri="{BB962C8B-B14F-4D97-AF65-F5344CB8AC3E}">
        <p14:creationId xmlns:p14="http://schemas.microsoft.com/office/powerpoint/2010/main" val="25995647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“Technisch inzicht, dat is bijvoorbeeld zelf iets kunnen monteren, de werking van tandwielen begrijpen, een hefboom gebruiken …”</a:t>
            </a:r>
          </a:p>
          <a:p>
            <a:r>
              <a:rPr lang="nl-NL" b="0" dirty="0"/>
              <a:t>Wie van jullie heeft al eens zijn of haar balpen uit elkaar gedraaid en onderzocht hoe dat kliksysteem werkt? Of onder de motorkap van een auto gekeken? Je fietsband of ketting vervangen?”</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77</a:t>
            </a:fld>
            <a:endParaRPr lang="nl-BE">
              <a:solidFill>
                <a:prstClr val="black"/>
              </a:solidFill>
            </a:endParaRPr>
          </a:p>
        </p:txBody>
      </p:sp>
    </p:spTree>
    <p:extLst>
      <p:ext uri="{BB962C8B-B14F-4D97-AF65-F5344CB8AC3E}">
        <p14:creationId xmlns:p14="http://schemas.microsoft.com/office/powerpoint/2010/main" val="381288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Leg de leerlingen uit dat je dit talent kan gebruiken zowel voor</a:t>
            </a:r>
            <a:r>
              <a:rPr lang="nl-BE" baseline="0" dirty="0"/>
              <a:t> mensen, het milieu als voor materiaal.</a:t>
            </a:r>
          </a:p>
          <a:p>
            <a:r>
              <a:rPr lang="nl-BE" baseline="0" dirty="0"/>
              <a:t>(Foto’s: Dier verzorgen, fototoestel beschermen tegen regen, planten verzorgen, iemand troosten)</a:t>
            </a:r>
          </a:p>
          <a:p>
            <a:endParaRPr lang="nl-BE" baseline="0" dirty="0"/>
          </a:p>
          <a:p>
            <a:r>
              <a:rPr lang="nl-BE" baseline="0" dirty="0"/>
              <a:t>Extra: </a:t>
            </a:r>
            <a:r>
              <a:rPr lang="nl-NL" baseline="0" dirty="0"/>
              <a:t>Wie van jullie onderhoudt of kweekt thuis planten? Wie heeft een huisdier en zorgt hier zelf voor? Wie heeft al eens iemand in een rolstoel geholpen? En wie heeft al eens iemand getroost die het moeilijk had?”</a:t>
            </a:r>
          </a:p>
          <a:p>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Talent  Zorgzaam</a:t>
            </a:r>
            <a:endParaRPr lang="nl-BE" baseline="0"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78</a:t>
            </a:fld>
            <a:endParaRPr lang="nl-BE">
              <a:solidFill>
                <a:prstClr val="black"/>
              </a:solidFill>
            </a:endParaRPr>
          </a:p>
        </p:txBody>
      </p:sp>
    </p:spTree>
    <p:extLst>
      <p:ext uri="{BB962C8B-B14F-4D97-AF65-F5344CB8AC3E}">
        <p14:creationId xmlns:p14="http://schemas.microsoft.com/office/powerpoint/2010/main" val="31578674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naam zegt het zelf, zorgzaam zijn wil zeggen dat je zorg draagt voor mensen, dieren, planten, materiaal, het milieu …”</a:t>
            </a:r>
          </a:p>
          <a:p>
            <a:r>
              <a:rPr lang="nl-BE" dirty="0"/>
              <a:t>“Wie ziet er bijvoorbeeld snel als iemand zich niet lekker voelt, of wie gaat gauw een pleister of ijs halen wanneer iemand zich bezeerde?</a:t>
            </a:r>
          </a:p>
          <a:p>
            <a:r>
              <a:rPr lang="nl-BE" dirty="0"/>
              <a:t>Wie gooit zijn of haar vuilnis ook steeds flink in de vuilnisbak? En wie heeft zijn of haar gsm nog niet laten vallen maar is voorzichtig met materialen?”</a:t>
            </a:r>
          </a:p>
        </p:txBody>
      </p:sp>
      <p:sp>
        <p:nvSpPr>
          <p:cNvPr id="4" name="Tijdelijke aanduiding voor dianummer 3"/>
          <p:cNvSpPr>
            <a:spLocks noGrp="1"/>
          </p:cNvSpPr>
          <p:nvPr>
            <p:ph type="sldNum" sz="quarter" idx="5"/>
          </p:nvPr>
        </p:nvSpPr>
        <p:spPr/>
        <p:txBody>
          <a:bodyPr/>
          <a:lstStyle/>
          <a:p>
            <a:fld id="{F43884AC-6129-4C85-BE27-F0958CF53727}" type="slidenum">
              <a:rPr lang="nl-BE" smtClean="0"/>
              <a:t>79</a:t>
            </a:fld>
            <a:endParaRPr lang="nl-BE"/>
          </a:p>
        </p:txBody>
      </p:sp>
    </p:spTree>
    <p:extLst>
      <p:ext uri="{BB962C8B-B14F-4D97-AF65-F5344CB8AC3E}">
        <p14:creationId xmlns:p14="http://schemas.microsoft.com/office/powerpoint/2010/main" val="364140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Wie deed er al eens wetenschappelijke proefjes?</a:t>
            </a:r>
          </a:p>
          <a:p>
            <a:endParaRPr lang="nl-BE" dirty="0"/>
          </a:p>
        </p:txBody>
      </p:sp>
      <p:sp>
        <p:nvSpPr>
          <p:cNvPr id="4" name="Tijdelijke aanduiding voor dianummer 3"/>
          <p:cNvSpPr>
            <a:spLocks noGrp="1"/>
          </p:cNvSpPr>
          <p:nvPr>
            <p:ph type="sldNum" sz="quarter" idx="5"/>
          </p:nvPr>
        </p:nvSpPr>
        <p:spPr/>
        <p:txBody>
          <a:bodyPr/>
          <a:lstStyle/>
          <a:p>
            <a:fld id="{25DD685A-C724-4C35-8902-94507F9D2638}" type="slidenum">
              <a:rPr lang="nl-BE" smtClean="0"/>
              <a:t>8</a:t>
            </a:fld>
            <a:endParaRPr lang="nl-BE"/>
          </a:p>
        </p:txBody>
      </p:sp>
    </p:spTree>
    <p:extLst>
      <p:ext uri="{BB962C8B-B14F-4D97-AF65-F5344CB8AC3E}">
        <p14:creationId xmlns:p14="http://schemas.microsoft.com/office/powerpoint/2010/main" val="30405880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solidFill>
                  <a:srgbClr val="FF0000"/>
                </a:solidFill>
              </a:rPr>
              <a:t>Laat</a:t>
            </a:r>
            <a:r>
              <a:rPr lang="nl-BE" baseline="0" dirty="0">
                <a:solidFill>
                  <a:srgbClr val="FF0000"/>
                </a:solidFill>
              </a:rPr>
              <a:t> de leerlingen klassikaal raden wat deze Zuid-Afrikaanse woorden betekenen. </a:t>
            </a:r>
          </a:p>
          <a:p>
            <a:r>
              <a:rPr lang="nl-BE" baseline="0" dirty="0">
                <a:solidFill>
                  <a:srgbClr val="FF0000"/>
                </a:solidFill>
              </a:rPr>
              <a:t>Oplossing: Kameelperd: </a:t>
            </a:r>
            <a:r>
              <a:rPr lang="nl-BE" b="1" baseline="0" dirty="0">
                <a:solidFill>
                  <a:srgbClr val="FF0000"/>
                </a:solidFill>
              </a:rPr>
              <a:t>B</a:t>
            </a:r>
            <a:r>
              <a:rPr lang="nl-BE" baseline="0" dirty="0">
                <a:solidFill>
                  <a:srgbClr val="FF0000"/>
                </a:solidFill>
              </a:rPr>
              <a:t>, een giraf</a:t>
            </a:r>
            <a:r>
              <a:rPr lang="nl-BE" dirty="0">
                <a:solidFill>
                  <a:srgbClr val="FF0000"/>
                </a:solidFill>
              </a:rPr>
              <a:t> </a:t>
            </a:r>
            <a:r>
              <a:rPr lang="nl-BE" baseline="0" dirty="0">
                <a:solidFill>
                  <a:srgbClr val="FF0000"/>
                </a:solidFill>
              </a:rPr>
              <a:t> -</a:t>
            </a:r>
            <a:r>
              <a:rPr lang="nl-BE" dirty="0">
                <a:solidFill>
                  <a:srgbClr val="FF0000"/>
                </a:solidFill>
              </a:rPr>
              <a:t> </a:t>
            </a:r>
            <a:r>
              <a:rPr lang="nl-BE" baseline="0" dirty="0">
                <a:solidFill>
                  <a:srgbClr val="FF0000"/>
                </a:solidFill>
              </a:rPr>
              <a:t> Wipmat: </a:t>
            </a:r>
            <a:r>
              <a:rPr lang="nl-BE" b="1" baseline="0" dirty="0">
                <a:solidFill>
                  <a:srgbClr val="FF0000"/>
                </a:solidFill>
              </a:rPr>
              <a:t>A</a:t>
            </a:r>
            <a:r>
              <a:rPr lang="nl-BE" baseline="0" dirty="0">
                <a:solidFill>
                  <a:srgbClr val="FF0000"/>
                </a:solidFill>
              </a:rPr>
              <a:t>, een trampoline</a:t>
            </a:r>
            <a:r>
              <a:rPr lang="nl-BE" dirty="0">
                <a:solidFill>
                  <a:srgbClr val="FF0000"/>
                </a:solidFill>
              </a:rPr>
              <a:t> </a:t>
            </a:r>
            <a:r>
              <a:rPr lang="nl-BE" baseline="0" dirty="0">
                <a:sym typeface="Wingdings" panose="05000000000000000000" pitchFamily="2" charset="2"/>
              </a:rPr>
              <a:t> </a:t>
            </a:r>
            <a:r>
              <a:rPr lang="nl-BE" b="1" baseline="0" dirty="0">
                <a:sym typeface="Wingdings" panose="05000000000000000000" pitchFamily="2" charset="2"/>
              </a:rPr>
              <a:t>1</a:t>
            </a:r>
            <a:r>
              <a:rPr lang="nl-BE" baseline="0" dirty="0">
                <a:sym typeface="Wingdings" panose="05000000000000000000" pitchFamily="2" charset="2"/>
              </a:rPr>
              <a:t> </a:t>
            </a:r>
            <a:r>
              <a:rPr lang="nl-BE" b="1" baseline="0" dirty="0">
                <a:sym typeface="Wingdings" panose="05000000000000000000" pitchFamily="2" charset="2"/>
              </a:rPr>
              <a:t>antwoord per klik</a:t>
            </a:r>
            <a:endParaRPr lang="nl-BE" b="1" baseline="0" dirty="0">
              <a:solidFill>
                <a:srgbClr val="FF0000"/>
              </a:solidFill>
            </a:endParaRPr>
          </a:p>
          <a:p>
            <a:endParaRPr lang="nl-BE"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sym typeface="Wingdings" panose="05000000000000000000" pitchFamily="2" charset="2"/>
              </a:rPr>
              <a:t>Talent  </a:t>
            </a:r>
            <a:r>
              <a:rPr lang="nl-BE" dirty="0"/>
              <a:t>Talig</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80</a:t>
            </a:fld>
            <a:endParaRPr lang="nl-BE">
              <a:solidFill>
                <a:prstClr val="black"/>
              </a:solidFill>
            </a:endParaRPr>
          </a:p>
        </p:txBody>
      </p:sp>
    </p:spTree>
    <p:extLst>
      <p:ext uri="{BB962C8B-B14F-4D97-AF65-F5344CB8AC3E}">
        <p14:creationId xmlns:p14="http://schemas.microsoft.com/office/powerpoint/2010/main" val="22537637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dirty="0"/>
              <a:t>“Iemand die talig is heeft een talenknobbel, leert gemakkelijk een nieuwe taal aan en is graag met woorden bezig.”</a:t>
            </a:r>
          </a:p>
          <a:p>
            <a:pPr marL="0" indent="0" algn="l">
              <a:buNone/>
            </a:pPr>
            <a:r>
              <a:rPr lang="nl-NL" dirty="0"/>
              <a:t>“Denk even na voor jezelf: Kan je zelf a</a:t>
            </a:r>
            <a:r>
              <a:rPr lang="nl-BE" sz="1200" b="0" i="0" dirty="0">
                <a:solidFill>
                  <a:schemeClr val="accent5"/>
                </a:solidFill>
              </a:rPr>
              <a:t>l veel talen? Vind je </a:t>
            </a:r>
            <a:r>
              <a:rPr lang="nl-BE" sz="1200" b="0" i="0" baseline="0" dirty="0">
                <a:solidFill>
                  <a:schemeClr val="accent5"/>
                </a:solidFill>
              </a:rPr>
              <a:t>soms wel eens een (geheim)taaltje uit? Schrijf je graag verhalen, gedichten, …?”</a:t>
            </a:r>
          </a:p>
          <a:p>
            <a:pPr marL="0" indent="0" algn="l">
              <a:buNone/>
            </a:pPr>
            <a:endParaRPr lang="nl-BE"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81</a:t>
            </a:fld>
            <a:endParaRPr lang="nl-BE"/>
          </a:p>
        </p:txBody>
      </p:sp>
    </p:spTree>
    <p:extLst>
      <p:ext uri="{BB962C8B-B14F-4D97-AF65-F5344CB8AC3E}">
        <p14:creationId xmlns:p14="http://schemas.microsoft.com/office/powerpoint/2010/main" val="33907920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Geef de leerlingen even bedenktij</a:t>
            </a:r>
            <a:r>
              <a:rPr lang="nl-BE" baseline="0"/>
              <a:t>d om het antwoord te vinden.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a:t>(</a:t>
            </a:r>
            <a:r>
              <a:rPr lang="nl-BE"/>
              <a:t>Antwoord = </a:t>
            </a:r>
            <a:r>
              <a:rPr lang="nl-BE" b="1"/>
              <a:t>C </a:t>
            </a:r>
            <a:r>
              <a:rPr lang="nl-BE" baseline="0">
                <a:sym typeface="Wingdings" panose="05000000000000000000" pitchFamily="2" charset="2"/>
              </a:rPr>
              <a:t></a:t>
            </a:r>
            <a:r>
              <a:rPr lang="nl-BE" b="1" baseline="0">
                <a:solidFill>
                  <a:srgbClr val="FF0000"/>
                </a:solidFill>
              </a:rPr>
              <a:t> bij klikken komt antwoord op scherm</a:t>
            </a:r>
            <a:r>
              <a:rPr lang="nl-BE" baseline="0"/>
              <a:t>)</a:t>
            </a:r>
          </a:p>
          <a:p>
            <a:endParaRPr lang="nl-BE"/>
          </a:p>
          <a:p>
            <a:r>
              <a:rPr lang="nl-BE"/>
              <a:t>Talent </a:t>
            </a:r>
            <a:r>
              <a:rPr lang="nl-BE" baseline="0">
                <a:sym typeface="Wingdings" panose="05000000000000000000" pitchFamily="2" charset="2"/>
              </a:rPr>
              <a:t></a:t>
            </a:r>
            <a:r>
              <a:rPr lang="nl-BE"/>
              <a:t> Ruimtelijk inzicht</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82</a:t>
            </a:fld>
            <a:endParaRPr lang="nl-BE"/>
          </a:p>
        </p:txBody>
      </p:sp>
    </p:spTree>
    <p:extLst>
      <p:ext uri="{BB962C8B-B14F-4D97-AF65-F5344CB8AC3E}">
        <p14:creationId xmlns:p14="http://schemas.microsoft.com/office/powerpoint/2010/main" val="4260396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b="0" dirty="0"/>
              <a:t>“Iemand die ruimtelijk inzicht heeft, kan gemakkelijk puzzels oplossen en ruimtes en oppervlaktes goed schatten.”</a:t>
            </a:r>
          </a:p>
          <a:p>
            <a:pPr marL="0" indent="0" algn="l">
              <a:buNone/>
            </a:pPr>
            <a:r>
              <a:rPr lang="nl-NL" b="0" dirty="0"/>
              <a:t>“Wie van jullie puzzelt er bijvoorbeeld graag? En wie heeft al eens een Rubiks kubus kunnen oplossen? Kan je ook al fietsend goed afstanden inschatten en bijsturen? Wie tekent er graag in 3D op de computer?”</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83</a:t>
            </a:fld>
            <a:endParaRPr lang="nl-BE"/>
          </a:p>
        </p:txBody>
      </p:sp>
    </p:spTree>
    <p:extLst>
      <p:ext uri="{BB962C8B-B14F-4D97-AF65-F5344CB8AC3E}">
        <p14:creationId xmlns:p14="http://schemas.microsoft.com/office/powerpoint/2010/main" val="28259608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“Wat hebben deze foto’s met elkaar te maken? Naar een nieuwe school gaan, nieuwe vrienden leren kennen, robots die ons helpen met bepaalde zaken, andere indeling van de dag…”</a:t>
            </a:r>
          </a:p>
          <a:p>
            <a:r>
              <a:rPr lang="nl-BE" baseline="0" dirty="0"/>
              <a:t>“Wie kan zich gemakkelijk aanpassen of omgaan met verandering? Welk talent heb je dan?”</a:t>
            </a:r>
          </a:p>
          <a:p>
            <a:endParaRPr lang="nl-BE" baseline="0" dirty="0"/>
          </a:p>
          <a:p>
            <a:r>
              <a:rPr lang="nl-BE" baseline="0" dirty="0"/>
              <a:t>Talent </a:t>
            </a:r>
            <a:r>
              <a:rPr lang="nl-BE" baseline="0" dirty="0">
                <a:sym typeface="Wingdings" panose="05000000000000000000" pitchFamily="2" charset="2"/>
              </a:rPr>
              <a:t></a:t>
            </a:r>
            <a:r>
              <a:rPr lang="nl-BE" baseline="0" dirty="0"/>
              <a:t> Flexibel</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84</a:t>
            </a:fld>
            <a:endParaRPr lang="nl-BE">
              <a:solidFill>
                <a:prstClr val="black"/>
              </a:solidFill>
            </a:endParaRPr>
          </a:p>
        </p:txBody>
      </p:sp>
    </p:spTree>
    <p:extLst>
      <p:ext uri="{BB962C8B-B14F-4D97-AF65-F5344CB8AC3E}">
        <p14:creationId xmlns:p14="http://schemas.microsoft.com/office/powerpoint/2010/main" val="4606432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nl-NL" b="0" dirty="0"/>
              <a:t>“Flexibel gaat hier niet over een lenig lichaam, maar over vlot en snel omgaan met verandering. </a:t>
            </a:r>
          </a:p>
          <a:p>
            <a:pPr marL="0" indent="0" algn="l">
              <a:buNone/>
            </a:pPr>
            <a:r>
              <a:rPr lang="nl-NL" b="0" dirty="0"/>
              <a:t>Iemand die flexibel is, kan dingen doen die je niet zelf gepland hebt of ook eens met iemand nieuw samenwerken.”</a:t>
            </a:r>
          </a:p>
          <a:p>
            <a:pPr marL="0" indent="0" algn="l">
              <a:buNone/>
            </a:pPr>
            <a:r>
              <a:rPr lang="nl-BE" sz="1200" b="0" dirty="0">
                <a:solidFill>
                  <a:schemeClr val="accent5"/>
                </a:solidFill>
              </a:rPr>
              <a:t>“Wie geeft zelf een voorbeeldje</a:t>
            </a:r>
            <a:r>
              <a:rPr lang="nl-BE" sz="1200" b="0" baseline="0" dirty="0">
                <a:solidFill>
                  <a:schemeClr val="accent5"/>
                </a:solidFill>
              </a:rPr>
              <a:t> waarbij je flexibel moest zijn?”</a:t>
            </a:r>
            <a:endParaRPr lang="nl-BE" sz="1200" b="0" dirty="0">
              <a:solidFill>
                <a:schemeClr val="accent5"/>
              </a:solidFill>
            </a:endParaRPr>
          </a:p>
          <a:p>
            <a:r>
              <a:rPr lang="nl-BE" baseline="0" dirty="0"/>
              <a:t>(Bv. kleine flexibiliteit: met een nieuwe gsm leren werken, met andere mensen een groepswerk doen, een nieuwe oppas krijgen, ….</a:t>
            </a:r>
          </a:p>
          <a:p>
            <a:r>
              <a:rPr lang="nl-BE" baseline="0" dirty="0"/>
              <a:t>Grote flexibiliteit: met het gezin verhuizen naar Amerika – nieuwe school, nieuw huis, nieuwe vrienden maken, …)</a:t>
            </a:r>
            <a:endParaRPr lang="nl-BE" dirty="0"/>
          </a:p>
          <a:p>
            <a:pPr marL="0" indent="0" algn="l">
              <a:buNone/>
            </a:pPr>
            <a:endParaRPr lang="nl-BE" b="0"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t>85</a:t>
            </a:fld>
            <a:endParaRPr lang="nl-BE"/>
          </a:p>
        </p:txBody>
      </p:sp>
    </p:spTree>
    <p:extLst>
      <p:ext uri="{BB962C8B-B14F-4D97-AF65-F5344CB8AC3E}">
        <p14:creationId xmlns:p14="http://schemas.microsoft.com/office/powerpoint/2010/main" val="9243781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Laat de leerlingen over de vraag nadenken. Je kan ook vragen wie ze hier zien.</a:t>
            </a:r>
          </a:p>
          <a:p>
            <a:r>
              <a:rPr lang="nl-BE" baseline="0" dirty="0"/>
              <a:t>Antwoord ‘wie zie je’ = werfleider met witte helm (blauwe helm zijn technici), leider van de jeugdbeweging, leerkracht op school, president USA: Joe Biden).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a:t>Antwoord ‘gemeenschappelijk’ = deze mensen hebben een leidersrol, zijn verantwoordelijk voor andere mensen.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u="sng" baseline="0" dirty="0"/>
              <a:t>Extra</a:t>
            </a:r>
            <a:r>
              <a:rPr lang="nl-BE" baseline="0" dirty="0"/>
              <a:t>: </a:t>
            </a:r>
            <a:r>
              <a:rPr lang="nl-NL" baseline="0" dirty="0"/>
              <a:t>Verschil: Een baas zegt wat een ander moet doen en stelt zich boven de anderen. Een leider zegt wat er moet gebeuren maar helpt mee (samen).</a:t>
            </a:r>
            <a:endParaRPr lang="nl-BE" baseline="0" dirty="0"/>
          </a:p>
          <a:p>
            <a:endParaRPr lang="nl-BE" baseline="0" dirty="0"/>
          </a:p>
          <a:p>
            <a:r>
              <a:rPr lang="nl-BE" baseline="0" dirty="0"/>
              <a:t>Talent </a:t>
            </a:r>
            <a:r>
              <a:rPr lang="nl-BE" baseline="0" dirty="0">
                <a:sym typeface="Wingdings" panose="05000000000000000000" pitchFamily="2" charset="2"/>
              </a:rPr>
              <a:t></a:t>
            </a:r>
            <a:r>
              <a:rPr lang="nl-BE" baseline="0" dirty="0"/>
              <a:t> Leiderschap</a:t>
            </a:r>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86</a:t>
            </a:fld>
            <a:endParaRPr lang="nl-BE">
              <a:solidFill>
                <a:prstClr val="black"/>
              </a:solidFill>
            </a:endParaRPr>
          </a:p>
        </p:txBody>
      </p:sp>
    </p:spTree>
    <p:extLst>
      <p:ext uri="{BB962C8B-B14F-4D97-AF65-F5344CB8AC3E}">
        <p14:creationId xmlns:p14="http://schemas.microsoft.com/office/powerpoint/2010/main" val="12887973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“Leiderschap is een talent voor wie graag de organisatie opneemt en grote beslissingen kan nemen.</a:t>
            </a:r>
          </a:p>
          <a:p>
            <a:r>
              <a:rPr lang="nl-NL" b="0" i="0" baseline="0" dirty="0"/>
              <a:t>“Wie neemt de leiding in groepswerk, wie beslist wat er wordt gespeeld op de speelplaats, wie kan goed overzicht bewaren over een groep …?”</a:t>
            </a:r>
          </a:p>
          <a:p>
            <a:r>
              <a:rPr lang="nl-BE" baseline="0" dirty="0"/>
              <a:t>“Wat moet een goede leider of leidster volgens jullie kunnen?” (taken verdelen, overzicht bewaren, alles goed uitleggen, zich kunnen inleven …)</a:t>
            </a:r>
          </a:p>
          <a:p>
            <a:endParaRPr lang="nl-BE" dirty="0"/>
          </a:p>
        </p:txBody>
      </p:sp>
      <p:sp>
        <p:nvSpPr>
          <p:cNvPr id="4" name="Tijdelijke aanduiding voor dianummer 3"/>
          <p:cNvSpPr>
            <a:spLocks noGrp="1"/>
          </p:cNvSpPr>
          <p:nvPr>
            <p:ph type="sldNum" sz="quarter" idx="10"/>
          </p:nvPr>
        </p:nvSpPr>
        <p:spPr/>
        <p:txBody>
          <a:bodyPr/>
          <a:lstStyle/>
          <a:p>
            <a:fld id="{25AA8995-A01A-4379-B263-E9BDEE14387D}" type="slidenum">
              <a:rPr lang="nl-BE" smtClean="0">
                <a:solidFill>
                  <a:prstClr val="black"/>
                </a:solidFill>
              </a:rPr>
              <a:pPr/>
              <a:t>87</a:t>
            </a:fld>
            <a:endParaRPr lang="nl-BE">
              <a:solidFill>
                <a:prstClr val="black"/>
              </a:solidFill>
            </a:endParaRPr>
          </a:p>
        </p:txBody>
      </p:sp>
    </p:spTree>
    <p:extLst>
      <p:ext uri="{BB962C8B-B14F-4D97-AF65-F5344CB8AC3E}">
        <p14:creationId xmlns:p14="http://schemas.microsoft.com/office/powerpoint/2010/main" val="24349468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Waarom is het ontdekken van je talenten nu eigenlijk belangrijk? </a:t>
            </a:r>
          </a:p>
          <a:p>
            <a:r>
              <a:rPr lang="nl-BE" sz="1200" kern="1200" dirty="0">
                <a:solidFill>
                  <a:schemeClr val="tx1"/>
                </a:solidFill>
                <a:effectLst/>
                <a:latin typeface="+mn-lt"/>
                <a:ea typeface="+mn-ea"/>
                <a:cs typeface="+mn-cs"/>
              </a:rPr>
              <a:t>Het helpt je bij het kiezen van een hobby, maar ook bij een studiekeuze of bij het kiezen van een beroep. En dat zijn belangrijke keuzes, want ze bepalen mee of je gelukkig bent en plezier haalt uit wat je doet.  </a:t>
            </a:r>
            <a:br>
              <a:rPr lang="nl-BE" sz="1200" kern="1200" dirty="0">
                <a:solidFill>
                  <a:schemeClr val="tx1"/>
                </a:solidFill>
                <a:effectLst/>
                <a:latin typeface="+mn-lt"/>
                <a:ea typeface="+mn-ea"/>
                <a:cs typeface="+mn-cs"/>
              </a:rPr>
            </a:b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Gelukkig sta je hierin niet alleen. Ook ouders, leerkrachten, mensen van het CLB, vrienden, familie … kunnen je helpen kiezen.</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88</a:t>
            </a:fld>
            <a:endParaRPr lang="nl-NL" dirty="0"/>
          </a:p>
        </p:txBody>
      </p:sp>
    </p:spTree>
    <p:extLst>
      <p:ext uri="{BB962C8B-B14F-4D97-AF65-F5344CB8AC3E}">
        <p14:creationId xmlns:p14="http://schemas.microsoft.com/office/powerpoint/2010/main" val="19101149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Talenten kunnen verschillen, afhankelijk van de context. Laat de leerlingen dit ervaren door kort even enkele vragen te stellen over jezelf. </a:t>
            </a:r>
          </a:p>
          <a:p>
            <a:r>
              <a:rPr lang="nl-BE" sz="1200" kern="1200" dirty="0">
                <a:solidFill>
                  <a:schemeClr val="tx1"/>
                </a:solidFill>
                <a:effectLst/>
                <a:latin typeface="+mn-lt"/>
                <a:ea typeface="+mn-ea"/>
                <a:cs typeface="+mn-cs"/>
              </a:rPr>
              <a:t>“Wat weet je over mij als leerkracht? Denk maar heel breed: naast mijn job als leerkracht doe ik ook andere dingen. Denk maar aan: gezin, hobby’s, vrije tijd, sport ...”</a:t>
            </a:r>
          </a:p>
          <a:p>
            <a:r>
              <a:rPr lang="nl-BE" sz="1200" kern="1200" dirty="0">
                <a:solidFill>
                  <a:schemeClr val="tx1"/>
                </a:solidFill>
                <a:effectLst/>
                <a:latin typeface="+mn-lt"/>
                <a:ea typeface="+mn-ea"/>
                <a:cs typeface="+mn-cs"/>
              </a:rPr>
              <a:t> “Welke talenten zou ik gebruiken in die situatie/context?”</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Voorbeelden:  Leerkracht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leiderschap             Ouder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zorgzaam           Tennis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actief           Graag uitstapjes doen met vrienden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sociaal     Moestuin onderhouden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zorgzaam voor milieu           Schilderen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creatief</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89</a:t>
            </a:fld>
            <a:endParaRPr lang="nl-NL" dirty="0"/>
          </a:p>
        </p:txBody>
      </p:sp>
    </p:spTree>
    <p:extLst>
      <p:ext uri="{BB962C8B-B14F-4D97-AF65-F5344CB8AC3E}">
        <p14:creationId xmlns:p14="http://schemas.microsoft.com/office/powerpoint/2010/main" val="416180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Dan kan je waarschijnlijk heel nauwkeurig werken maar ben je wellicht ook leergierig, wil je weten hoe dingen in elkaar zitten en hoe alles werkt.</a:t>
            </a:r>
          </a:p>
          <a:p>
            <a:endParaRPr lang="nl-BE" dirty="0"/>
          </a:p>
        </p:txBody>
      </p:sp>
      <p:sp>
        <p:nvSpPr>
          <p:cNvPr id="4" name="Tijdelijke aanduiding voor dianummer 3"/>
          <p:cNvSpPr>
            <a:spLocks noGrp="1"/>
          </p:cNvSpPr>
          <p:nvPr>
            <p:ph type="sldNum" sz="quarter" idx="5"/>
          </p:nvPr>
        </p:nvSpPr>
        <p:spPr/>
        <p:txBody>
          <a:bodyPr/>
          <a:lstStyle/>
          <a:p>
            <a:fld id="{25DD685A-C724-4C35-8902-94507F9D2638}" type="slidenum">
              <a:rPr lang="nl-BE" smtClean="0"/>
              <a:t>9</a:t>
            </a:fld>
            <a:endParaRPr lang="nl-BE"/>
          </a:p>
        </p:txBody>
      </p:sp>
    </p:spTree>
    <p:extLst>
      <p:ext uri="{BB962C8B-B14F-4D97-AF65-F5344CB8AC3E}">
        <p14:creationId xmlns:p14="http://schemas.microsoft.com/office/powerpoint/2010/main" val="706581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Talenten kunnen verschillen, afhankelijk van de context. Laat de leerlingen dit ervaren door kort even enkele vragen te stellen over jezelf. </a:t>
            </a:r>
          </a:p>
          <a:p>
            <a:r>
              <a:rPr lang="nl-BE" sz="1200" kern="1200" dirty="0">
                <a:solidFill>
                  <a:schemeClr val="tx1"/>
                </a:solidFill>
                <a:effectLst/>
                <a:latin typeface="+mn-lt"/>
                <a:ea typeface="+mn-ea"/>
                <a:cs typeface="+mn-cs"/>
              </a:rPr>
              <a:t>“Wat weet je over mij als leerkracht? Denk maar heel breed: naast mijn job als leerkracht doe ik ook andere dingen. Denk maar aan: gezin, hobby’s, vrije tijd, sport ...”</a:t>
            </a:r>
          </a:p>
          <a:p>
            <a:r>
              <a:rPr lang="nl-BE" sz="1200" kern="1200" dirty="0">
                <a:solidFill>
                  <a:schemeClr val="tx1"/>
                </a:solidFill>
                <a:effectLst/>
                <a:latin typeface="+mn-lt"/>
                <a:ea typeface="+mn-ea"/>
                <a:cs typeface="+mn-cs"/>
              </a:rPr>
              <a:t> “Welke talenten zou ik gebruiken in die situatie/context?”</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Voorbeelden:  Leerkracht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leiderschap             Ouder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zorgzaam           Tennis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actief           Graag uitstapjes doen met vrienden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sociaal     Moestuin onderhouden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zorgzaam voor milieu           Schilderen </a:t>
            </a:r>
            <a:r>
              <a:rPr lang="nl-BE" sz="1200" kern="1200" dirty="0">
                <a:solidFill>
                  <a:schemeClr val="tx1"/>
                </a:solidFill>
                <a:effectLst/>
                <a:latin typeface="+mn-lt"/>
                <a:ea typeface="+mn-ea"/>
                <a:cs typeface="+mn-cs"/>
                <a:sym typeface="Wingdings" pitchFamily="2" charset="2"/>
              </a:rPr>
              <a:t></a:t>
            </a:r>
            <a:r>
              <a:rPr lang="nl-BE" sz="1200" kern="1200" dirty="0">
                <a:solidFill>
                  <a:schemeClr val="tx1"/>
                </a:solidFill>
                <a:effectLst/>
                <a:latin typeface="+mn-lt"/>
                <a:ea typeface="+mn-ea"/>
                <a:cs typeface="+mn-cs"/>
              </a:rPr>
              <a:t> creatief</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90</a:t>
            </a:fld>
            <a:endParaRPr lang="nl-NL" dirty="0"/>
          </a:p>
        </p:txBody>
      </p:sp>
    </p:spTree>
    <p:extLst>
      <p:ext uri="{BB962C8B-B14F-4D97-AF65-F5344CB8AC3E}">
        <p14:creationId xmlns:p14="http://schemas.microsoft.com/office/powerpoint/2010/main" val="17610131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Nu we de talenten beter kennen, gaan we eens nadenken over onszelf. Overloop elk talent en duid voor jezelf aan hoe je dit talent inschat bij jezelf. </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Als je het niet goed weet, laat je de batterij leeg.</a:t>
            </a:r>
            <a:r>
              <a:rPr lang="nl-BE" dirty="0">
                <a:effectLst/>
              </a:rPr>
              <a:t> </a:t>
            </a:r>
          </a:p>
          <a:p>
            <a:endParaRPr lang="nl-BE" sz="1200" kern="1200" dirty="0">
              <a:solidFill>
                <a:schemeClr val="tx1"/>
              </a:solidFill>
              <a:effectLst/>
              <a:latin typeface="+mn-lt"/>
              <a:ea typeface="+mn-ea"/>
              <a:cs typeface="+mn-cs"/>
            </a:endParaRPr>
          </a:p>
          <a:p>
            <a:r>
              <a:rPr lang="nl-BE" sz="1200" i="1" kern="1200" dirty="0">
                <a:solidFill>
                  <a:schemeClr val="tx1"/>
                </a:solidFill>
                <a:effectLst/>
                <a:latin typeface="+mn-lt"/>
                <a:ea typeface="+mn-ea"/>
                <a:cs typeface="+mn-cs"/>
              </a:rPr>
              <a:t>Deel de talentenkaart (zie document Bijlage_OpBezoekNaarHetBeroepenhuis, pagina 1/2).</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91</a:t>
            </a:fld>
            <a:endParaRPr lang="nl-NL" dirty="0"/>
          </a:p>
        </p:txBody>
      </p:sp>
    </p:spTree>
    <p:extLst>
      <p:ext uri="{BB962C8B-B14F-4D97-AF65-F5344CB8AC3E}">
        <p14:creationId xmlns:p14="http://schemas.microsoft.com/office/powerpoint/2010/main" val="10827787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bespraken daarnet al dat je talenten kunnen verschillen naargelang de situatie. Kies voor jezelf 4 talenten die je wat uitgebreider zal uitwerken.”</a:t>
            </a:r>
          </a:p>
          <a:p>
            <a:r>
              <a:rPr lang="nl-NL" i="1" dirty="0"/>
              <a:t>Dit kunnen 4 toptalenten zijn, maar dit kunnen ook 3 toptalenten + 1 groei-talent zijn. Daarbij mogen leerlingen omschrijven hoe ze er nog in kunnen groeien.</a:t>
            </a:r>
          </a:p>
          <a:p>
            <a:endParaRPr lang="nl-NL" i="1" dirty="0"/>
          </a:p>
          <a:p>
            <a:r>
              <a:rPr lang="nl-NL" i="0" dirty="0"/>
              <a:t>“Geef een voorbeeldje per context hoe je dat talent gebruikt.” </a:t>
            </a:r>
            <a:br>
              <a:rPr lang="nl-NL" i="0" dirty="0"/>
            </a:br>
            <a:r>
              <a:rPr lang="nl-NL" i="0" dirty="0"/>
              <a:t>Thuis – in je vrije tijd – op school – bij een beroep (pas aanvullen na het bezoek aan Het Beroepenhuis). </a:t>
            </a:r>
          </a:p>
          <a:p>
            <a:endParaRPr lang="nl-NL" i="0" dirty="0"/>
          </a:p>
          <a:p>
            <a:r>
              <a:rPr lang="nl-NL" i="0" dirty="0"/>
              <a:t>Zie </a:t>
            </a:r>
            <a:r>
              <a:rPr lang="nl-NL" i="0" dirty="0" err="1"/>
              <a:t>Bijlage_OpBezoekNaarHetBeroepenhuis</a:t>
            </a:r>
            <a:r>
              <a:rPr lang="nl-NL" i="0" dirty="0"/>
              <a:t>, pagina 3.</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92</a:t>
            </a:fld>
            <a:endParaRPr lang="nl-NL" dirty="0"/>
          </a:p>
        </p:txBody>
      </p:sp>
    </p:spTree>
    <p:extLst>
      <p:ext uri="{BB962C8B-B14F-4D97-AF65-F5344CB8AC3E}">
        <p14:creationId xmlns:p14="http://schemas.microsoft.com/office/powerpoint/2010/main" val="16231390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voorbeeld.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93</a:t>
            </a:fld>
            <a:endParaRPr lang="nl-NL" dirty="0"/>
          </a:p>
        </p:txBody>
      </p:sp>
    </p:spTree>
    <p:extLst>
      <p:ext uri="{BB962C8B-B14F-4D97-AF65-F5344CB8AC3E}">
        <p14:creationId xmlns:p14="http://schemas.microsoft.com/office/powerpoint/2010/main" val="22720979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Ook het bezoek aan Het Beroepenhuis zal je helpen om je interesses te ontdekken. In het filmpje zien we wat we daar gaan doen.”</a:t>
            </a:r>
            <a:r>
              <a:rPr lang="nl-BE" dirty="0">
                <a:effectLst/>
              </a:rPr>
              <a:t>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Filmpje (1 minuten 36 seconden)</a:t>
            </a:r>
            <a:r>
              <a:rPr lang="nl-BE" dirty="0">
                <a:effectLst/>
              </a:rPr>
              <a:t> </a:t>
            </a:r>
          </a:p>
          <a:p>
            <a:endParaRPr lang="nl-BE" dirty="0">
              <a:effectLst/>
            </a:endParaRPr>
          </a:p>
          <a:p>
            <a:r>
              <a:rPr lang="nl-BE" dirty="0">
                <a:effectLst/>
              </a:rPr>
              <a:t>Klik voor het filmpje (je wordt naar YouTube geleid) of kopieer en plak deze link in je browser: https://youtu.be/7IBp1uFfobI</a:t>
            </a:r>
          </a:p>
          <a:p>
            <a:r>
              <a:rPr lang="nl-BE" dirty="0">
                <a:effectLst/>
              </a:rPr>
              <a:t>Kom daarna terug naar de powerpointpresentatie.</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94</a:t>
            </a:fld>
            <a:endParaRPr lang="nl-NL" dirty="0"/>
          </a:p>
        </p:txBody>
      </p:sp>
    </p:spTree>
    <p:extLst>
      <p:ext uri="{BB962C8B-B14F-4D97-AF65-F5344CB8AC3E}">
        <p14:creationId xmlns:p14="http://schemas.microsoft.com/office/powerpoint/2010/main" val="32434019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We zullen dus een hoop beroepen leren kennen en aan de hand van korte opdrachtjes eens testen of jullie daar de juiste talenten voor hebben. </a:t>
            </a:r>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95</a:t>
            </a:fld>
            <a:endParaRPr lang="nl-NL" dirty="0"/>
          </a:p>
        </p:txBody>
      </p:sp>
    </p:spTree>
    <p:extLst>
      <p:ext uri="{BB962C8B-B14F-4D97-AF65-F5344CB8AC3E}">
        <p14:creationId xmlns:p14="http://schemas.microsoft.com/office/powerpoint/2010/main" val="3590712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Beroepen worden ingedeeld in sectoren: een sector is een groep van beroepen die bij elkaar horen.</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96</a:t>
            </a:fld>
            <a:endParaRPr lang="nl-NL" dirty="0"/>
          </a:p>
        </p:txBody>
      </p:sp>
    </p:spTree>
    <p:extLst>
      <p:ext uri="{BB962C8B-B14F-4D97-AF65-F5344CB8AC3E}">
        <p14:creationId xmlns:p14="http://schemas.microsoft.com/office/powerpoint/2010/main" val="4609689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Gebruik deze QR-code (of klik op de link) om naar een online learning-app te gaan. Leerlingen kunnen dit individueel doen ofwel gezamenlijk aan het bord.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Verbindoefening op sectoren en beroepen.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97</a:t>
            </a:fld>
            <a:endParaRPr lang="nl-NL" dirty="0"/>
          </a:p>
        </p:txBody>
      </p:sp>
    </p:spTree>
    <p:extLst>
      <p:ext uri="{BB962C8B-B14F-4D97-AF65-F5344CB8AC3E}">
        <p14:creationId xmlns:p14="http://schemas.microsoft.com/office/powerpoint/2010/main" val="2654270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Deze 10 sectoren leren jullie beter kennen in Het Beroepenhuis. </a:t>
            </a:r>
          </a:p>
          <a:p>
            <a:endParaRPr lang="nl-NL" dirty="0"/>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98</a:t>
            </a:fld>
            <a:endParaRPr lang="nl-NL" dirty="0"/>
          </a:p>
        </p:txBody>
      </p:sp>
    </p:spTree>
    <p:extLst>
      <p:ext uri="{BB962C8B-B14F-4D97-AF65-F5344CB8AC3E}">
        <p14:creationId xmlns:p14="http://schemas.microsoft.com/office/powerpoint/2010/main" val="3095418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Horeca – </a:t>
            </a:r>
          </a:p>
          <a:p>
            <a:endParaRPr lang="nl-NL" dirty="0"/>
          </a:p>
          <a:p>
            <a:r>
              <a:rPr lang="nl-NL" dirty="0"/>
              <a:t>Ho = hotel</a:t>
            </a:r>
          </a:p>
          <a:p>
            <a:r>
              <a:rPr lang="nl-NL" dirty="0"/>
              <a:t>Re = restaurant</a:t>
            </a:r>
          </a:p>
          <a:p>
            <a:r>
              <a:rPr lang="nl-NL" dirty="0"/>
              <a:t>Ca = café</a:t>
            </a:r>
            <a:br>
              <a:rPr lang="nl-NL" dirty="0"/>
            </a:br>
            <a:endParaRPr lang="nl-NL" dirty="0"/>
          </a:p>
          <a:p>
            <a:r>
              <a:rPr lang="nl-NL" dirty="0"/>
              <a:t>Barpersoneel, kelner, kok, hotelreceptionist, … </a:t>
            </a:r>
          </a:p>
        </p:txBody>
      </p:sp>
      <p:sp>
        <p:nvSpPr>
          <p:cNvPr id="4" name="Tijdelijke aanduiding voor dianummer 3"/>
          <p:cNvSpPr>
            <a:spLocks noGrp="1"/>
          </p:cNvSpPr>
          <p:nvPr>
            <p:ph type="sldNum" sz="quarter" idx="5"/>
          </p:nvPr>
        </p:nvSpPr>
        <p:spPr/>
        <p:txBody>
          <a:bodyPr/>
          <a:lstStyle/>
          <a:p>
            <a:fld id="{8E5CC648-54EF-B34C-A83F-F4DC2292298A}" type="slidenum">
              <a:rPr lang="nl-NL" smtClean="0"/>
              <a:t>99</a:t>
            </a:fld>
            <a:endParaRPr lang="nl-NL" dirty="0"/>
          </a:p>
        </p:txBody>
      </p:sp>
    </p:spTree>
    <p:extLst>
      <p:ext uri="{BB962C8B-B14F-4D97-AF65-F5344CB8AC3E}">
        <p14:creationId xmlns:p14="http://schemas.microsoft.com/office/powerpoint/2010/main" val="169254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263181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74030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40186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747390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6348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4157051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4048149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2888523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185043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163305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4191352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203330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3178830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2820699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393273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F31A8AE-F974-7444-9F5D-D00045BCA405}" type="datetimeFigureOut">
              <a:rPr lang="nl-NL" smtClean="0"/>
              <a:t>13-05-2024</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3B646D44-C608-144B-A130-911D56F1347D}" type="slidenum">
              <a:rPr lang="nl-NL" smtClean="0"/>
              <a:t>‹nr.›</a:t>
            </a:fld>
            <a:endParaRPr lang="nl-NL" dirty="0"/>
          </a:p>
        </p:txBody>
      </p:sp>
    </p:spTree>
    <p:extLst>
      <p:ext uri="{BB962C8B-B14F-4D97-AF65-F5344CB8AC3E}">
        <p14:creationId xmlns:p14="http://schemas.microsoft.com/office/powerpoint/2010/main" val="2450569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F31A8AE-F974-7444-9F5D-D00045BCA405}" type="datetimeFigureOut">
              <a:rPr lang="nl-NL" smtClean="0"/>
              <a:t>13-05-2024</a:t>
            </a:fld>
            <a:endParaRPr lang="nl-NL"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B646D44-C608-144B-A130-911D56F1347D}" type="slidenum">
              <a:rPr lang="nl-NL" smtClean="0"/>
              <a:t>‹nr.›</a:t>
            </a:fld>
            <a:endParaRPr lang="nl-NL" dirty="0"/>
          </a:p>
        </p:txBody>
      </p:sp>
    </p:spTree>
    <p:extLst>
      <p:ext uri="{BB962C8B-B14F-4D97-AF65-F5344CB8AC3E}">
        <p14:creationId xmlns:p14="http://schemas.microsoft.com/office/powerpoint/2010/main" val="13158891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31.jpeg"/><Relationship Id="rId7" Type="http://schemas.openxmlformats.org/officeDocument/2006/relationships/image" Target="../media/image235.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101.xml.rels><?xml version="1.0" encoding="UTF-8" standalone="yes"?>
<Relationships xmlns="http://schemas.openxmlformats.org/package/2006/relationships"><Relationship Id="rId8" Type="http://schemas.openxmlformats.org/officeDocument/2006/relationships/image" Target="../media/image241.jpeg"/><Relationship Id="rId3" Type="http://schemas.openxmlformats.org/officeDocument/2006/relationships/image" Target="../media/image236.jpeg"/><Relationship Id="rId7" Type="http://schemas.openxmlformats.org/officeDocument/2006/relationships/image" Target="../media/image240.jpe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 Id="rId9" Type="http://schemas.openxmlformats.org/officeDocument/2006/relationships/image" Target="../media/image225.png"/></Relationships>
</file>

<file path=ppt/slides/_rels/slide102.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42.jpeg"/><Relationship Id="rId7" Type="http://schemas.openxmlformats.org/officeDocument/2006/relationships/image" Target="../media/image246.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com"/><Relationship Id="rId9" Type="http://schemas.openxmlformats.org/officeDocument/2006/relationships/image" Target="../media/image225.png"/></Relationships>
</file>

<file path=ppt/slides/_rels/slide103.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 Id="rId9" Type="http://schemas.openxmlformats.org/officeDocument/2006/relationships/image" Target="../media/image225.png"/></Relationships>
</file>

<file path=ppt/slides/_rels/slide104.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25.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s>
</file>

<file path=ppt/slides/_rels/slide105.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58.jpeg"/><Relationship Id="rId7" Type="http://schemas.openxmlformats.org/officeDocument/2006/relationships/image" Target="../media/image262.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 Id="rId9" Type="http://schemas.openxmlformats.org/officeDocument/2006/relationships/image" Target="../media/image225.png"/></Relationships>
</file>

<file path=ppt/slides/_rels/slide106.xml.rels><?xml version="1.0" encoding="UTF-8" standalone="yes"?>
<Relationships xmlns="http://schemas.openxmlformats.org/package/2006/relationships"><Relationship Id="rId8" Type="http://schemas.openxmlformats.org/officeDocument/2006/relationships/image" Target="../media/image269.jpeg"/><Relationship Id="rId3" Type="http://schemas.openxmlformats.org/officeDocument/2006/relationships/image" Target="../media/image264.jpeg"/><Relationship Id="rId7" Type="http://schemas.openxmlformats.org/officeDocument/2006/relationships/image" Target="../media/image268.jpe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 Id="rId9" Type="http://schemas.openxmlformats.org/officeDocument/2006/relationships/image" Target="../media/image225.png"/></Relationships>
</file>

<file path=ppt/slides/_rels/slide107.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1.png"/><Relationship Id="rId7" Type="http://schemas.openxmlformats.org/officeDocument/2006/relationships/image" Target="../media/image273.jpe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71.png"/><Relationship Id="rId10" Type="http://schemas.openxmlformats.org/officeDocument/2006/relationships/image" Target="../media/image225.png"/><Relationship Id="rId4" Type="http://schemas.openxmlformats.org/officeDocument/2006/relationships/image" Target="../media/image270.jpeg"/><Relationship Id="rId9" Type="http://schemas.openxmlformats.org/officeDocument/2006/relationships/image" Target="../media/image275.jpeg"/></Relationships>
</file>

<file path=ppt/slides/_rels/slide108.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76.jpeg"/><Relationship Id="rId7" Type="http://schemas.openxmlformats.org/officeDocument/2006/relationships/image" Target="../media/image280.jpe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tiff"/><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0.pn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8.pn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jpeg"/><Relationship Id="rId7" Type="http://schemas.openxmlformats.org/officeDocument/2006/relationships/image" Target="../media/image118.png"/><Relationship Id="rId12"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1.jpeg"/><Relationship Id="rId5" Type="http://schemas.microsoft.com/office/2007/relationships/hdphoto" Target="../media/hdphoto1.wdp"/><Relationship Id="rId10" Type="http://schemas.openxmlformats.org/officeDocument/2006/relationships/image" Target="../media/image120.jpeg"/><Relationship Id="rId4" Type="http://schemas.openxmlformats.org/officeDocument/2006/relationships/image" Target="../media/image116.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5.jpeg"/><Relationship Id="rId4" Type="http://schemas.openxmlformats.org/officeDocument/2006/relationships/image" Target="../media/image124.jpeg"/></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4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37.jpeg"/><Relationship Id="rId4" Type="http://schemas.openxmlformats.org/officeDocument/2006/relationships/image" Target="../media/image1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xd63g3d8qOs&amp;t=7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8.jpeg"/></Relationships>
</file>

<file path=ppt/slides/_rels/slide5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53.png"/><Relationship Id="rId12"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57.png"/><Relationship Id="rId5" Type="http://schemas.openxmlformats.org/officeDocument/2006/relationships/image" Target="../media/image152.png"/><Relationship Id="rId10" Type="http://schemas.openxmlformats.org/officeDocument/2006/relationships/image" Target="../media/image156.svg"/><Relationship Id="rId4" Type="http://schemas.openxmlformats.org/officeDocument/2006/relationships/image" Target="../media/image151.png"/><Relationship Id="rId9" Type="http://schemas.openxmlformats.org/officeDocument/2006/relationships/image" Target="../media/image155.png"/></Relationships>
</file>

<file path=ppt/slides/_rels/slide6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jpeg"/><Relationship Id="rId7" Type="http://schemas.openxmlformats.org/officeDocument/2006/relationships/image" Target="../media/image163.png"/><Relationship Id="rId12" Type="http://schemas.openxmlformats.org/officeDocument/2006/relationships/image" Target="../media/image167.gi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62.jpeg"/><Relationship Id="rId11" Type="http://schemas.openxmlformats.org/officeDocument/2006/relationships/image" Target="../media/image1.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jpeg"/></Relationships>
</file>

<file path=ppt/slides/_rels/slide6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pisDAw3CbA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9.jpeg"/></Relationships>
</file>

<file path=ppt/slides/_rels/slide6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6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8.jpeg"/><Relationship Id="rId4" Type="http://schemas.openxmlformats.org/officeDocument/2006/relationships/image" Target="../media/image177.png"/></Relationships>
</file>

<file path=ppt/slides/_rels/slide7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s>
</file>

<file path=ppt/slides/_rels/slide7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88.svg"/><Relationship Id="rId5" Type="http://schemas.openxmlformats.org/officeDocument/2006/relationships/image" Target="../media/image187.png"/><Relationship Id="rId4" Type="http://schemas.microsoft.com/office/2007/relationships/hdphoto" Target="../media/hdphoto4.wdp"/></Relationships>
</file>

<file path=ppt/slides/_rels/slide7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7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5.jpeg"/><Relationship Id="rId7" Type="http://schemas.openxmlformats.org/officeDocument/2006/relationships/image" Target="../media/image199.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jpeg"/><Relationship Id="rId9"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8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11.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0.jpeg"/><Relationship Id="rId4" Type="http://schemas.openxmlformats.org/officeDocument/2006/relationships/image" Target="../media/image209.jpeg"/></Relationships>
</file>

<file path=ppt/slides/_rels/slide8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13.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1.png"/><Relationship Id="rId7" Type="http://schemas.openxmlformats.org/officeDocument/2006/relationships/image" Target="../media/image217.jpe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9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image" Target="../media/image221.png"/><Relationship Id="rId4" Type="http://schemas.openxmlformats.org/officeDocument/2006/relationships/hyperlink" Target="https://youtu.be/7IBp1uFfobI"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hyperlink" Target="https://learningapps.org/watch?v=pz275s94521"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6.jpeg"/><Relationship Id="rId7" Type="http://schemas.openxmlformats.org/officeDocument/2006/relationships/image" Target="../media/image230.jpe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7E611-68FD-224E-8C85-9D769B1FD8BF}"/>
              </a:ext>
            </a:extLst>
          </p:cNvPr>
          <p:cNvSpPr>
            <a:spLocks noGrp="1"/>
          </p:cNvSpPr>
          <p:nvPr>
            <p:ph type="title"/>
          </p:nvPr>
        </p:nvSpPr>
        <p:spPr>
          <a:xfrm>
            <a:off x="677334" y="609600"/>
            <a:ext cx="8596668" cy="680581"/>
          </a:xfrm>
        </p:spPr>
        <p:txBody>
          <a:bodyPr/>
          <a:lstStyle/>
          <a:p>
            <a:r>
              <a:rPr lang="nl-NL" dirty="0"/>
              <a:t>NAAR </a:t>
            </a:r>
            <a:r>
              <a:rPr lang="nl-NL" dirty="0">
                <a:solidFill>
                  <a:srgbClr val="C00000"/>
                </a:solidFill>
              </a:rPr>
              <a:t>HET BEROEPENHUIS</a:t>
            </a:r>
          </a:p>
        </p:txBody>
      </p:sp>
      <p:pic>
        <p:nvPicPr>
          <p:cNvPr id="10" name="Afbeelding 9">
            <a:extLst>
              <a:ext uri="{FF2B5EF4-FFF2-40B4-BE49-F238E27FC236}">
                <a16:creationId xmlns:a16="http://schemas.microsoft.com/office/drawing/2014/main" id="{8F1FF8A5-E66A-4B42-B679-7D2E08B7CF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17" name="Afbeelding 16">
            <a:extLst>
              <a:ext uri="{FF2B5EF4-FFF2-40B4-BE49-F238E27FC236}">
                <a16:creationId xmlns:a16="http://schemas.microsoft.com/office/drawing/2014/main" id="{34F66FE1-F227-B943-AFA3-838BBB69C0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387" y="1509776"/>
            <a:ext cx="3425483" cy="2283655"/>
          </a:xfrm>
          <a:prstGeom prst="rect">
            <a:avLst/>
          </a:prstGeom>
          <a:ln>
            <a:noFill/>
          </a:ln>
          <a:effectLst>
            <a:outerShdw blurRad="292100" dist="139700" dir="2700000" algn="tl" rotWithShape="0">
              <a:srgbClr val="333333">
                <a:alpha val="65000"/>
              </a:srgbClr>
            </a:outerShdw>
          </a:effectLst>
        </p:spPr>
      </p:pic>
      <p:pic>
        <p:nvPicPr>
          <p:cNvPr id="19" name="Afbeelding 18">
            <a:extLst>
              <a:ext uri="{FF2B5EF4-FFF2-40B4-BE49-F238E27FC236}">
                <a16:creationId xmlns:a16="http://schemas.microsoft.com/office/drawing/2014/main" id="{DD57945A-644D-8D48-9CA3-93CAC4B1A7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61260" y="1509776"/>
            <a:ext cx="3425483" cy="2283655"/>
          </a:xfrm>
          <a:prstGeom prst="rect">
            <a:avLst/>
          </a:prstGeom>
          <a:ln>
            <a:noFill/>
          </a:ln>
          <a:effectLst>
            <a:outerShdw blurRad="292100" dist="139700" dir="2700000" algn="tl" rotWithShape="0">
              <a:srgbClr val="333333">
                <a:alpha val="65000"/>
              </a:srgbClr>
            </a:outerShdw>
          </a:effectLst>
        </p:spPr>
      </p:pic>
      <p:pic>
        <p:nvPicPr>
          <p:cNvPr id="21" name="Afbeelding 20">
            <a:extLst>
              <a:ext uri="{FF2B5EF4-FFF2-40B4-BE49-F238E27FC236}">
                <a16:creationId xmlns:a16="http://schemas.microsoft.com/office/drawing/2014/main" id="{26F2A64A-9C9B-9349-B043-A4940EF7DE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7334" y="4155076"/>
            <a:ext cx="4044824" cy="2271123"/>
          </a:xfrm>
          <a:prstGeom prst="rect">
            <a:avLst/>
          </a:prstGeom>
          <a:ln>
            <a:noFill/>
          </a:ln>
          <a:effectLst>
            <a:outerShdw blurRad="292100" dist="139700" dir="2700000" algn="tl" rotWithShape="0">
              <a:srgbClr val="333333">
                <a:alpha val="65000"/>
              </a:srgbClr>
            </a:outerShdw>
          </a:effectLst>
        </p:spPr>
      </p:pic>
      <p:pic>
        <p:nvPicPr>
          <p:cNvPr id="23" name="Afbeelding 22">
            <a:extLst>
              <a:ext uri="{FF2B5EF4-FFF2-40B4-BE49-F238E27FC236}">
                <a16:creationId xmlns:a16="http://schemas.microsoft.com/office/drawing/2014/main" id="{5835B1EA-5E80-8340-B1E9-ABC3F48B88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48598" y="1516041"/>
            <a:ext cx="3403530" cy="2271123"/>
          </a:xfrm>
          <a:prstGeom prst="rect">
            <a:avLst/>
          </a:prstGeom>
          <a:ln>
            <a:noFill/>
          </a:ln>
          <a:effectLst>
            <a:outerShdw blurRad="292100" dist="139700" dir="2700000" algn="tl" rotWithShape="0">
              <a:srgbClr val="333333">
                <a:alpha val="65000"/>
              </a:srgbClr>
            </a:outerShdw>
          </a:effectLst>
        </p:spPr>
      </p:pic>
      <p:pic>
        <p:nvPicPr>
          <p:cNvPr id="25" name="Afbeelding 24">
            <a:extLst>
              <a:ext uri="{FF2B5EF4-FFF2-40B4-BE49-F238E27FC236}">
                <a16:creationId xmlns:a16="http://schemas.microsoft.com/office/drawing/2014/main" id="{AD3B14D4-9097-634E-A76D-D50C88B1C8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75668" y="4155076"/>
            <a:ext cx="4051006" cy="2283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6036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A3BBC5F-8F6D-4FF1-AA30-BBF0B1DBB3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92678" y="1633537"/>
            <a:ext cx="3028950" cy="359092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42FD4A60-A5C2-9141-923B-8707BFD8E6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7655944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rmAutofit/>
          </a:bodyPr>
          <a:lstStyle/>
          <a:p>
            <a:pPr>
              <a:buFont typeface="+mj-lt"/>
              <a:buAutoNum type="arabicPeriod"/>
            </a:pPr>
            <a:r>
              <a:rPr lang="nl-NL" sz="2400" dirty="0"/>
              <a:t> Horeca</a:t>
            </a:r>
          </a:p>
          <a:p>
            <a:pPr>
              <a:buFont typeface="+mj-lt"/>
              <a:buAutoNum type="arabicPeriod"/>
            </a:pPr>
            <a:r>
              <a:rPr lang="nl-NL" sz="2400" dirty="0"/>
              <a:t> Voedingsindustrie</a:t>
            </a:r>
          </a:p>
        </p:txBody>
      </p:sp>
      <p:pic>
        <p:nvPicPr>
          <p:cNvPr id="5" name="Picture 2">
            <a:extLst>
              <a:ext uri="{FF2B5EF4-FFF2-40B4-BE49-F238E27FC236}">
                <a16:creationId xmlns:a16="http://schemas.microsoft.com/office/drawing/2014/main" id="{A0637FCE-C179-A547-8F32-485E6326E7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7356" y="292014"/>
            <a:ext cx="3644458" cy="2453000"/>
          </a:xfrm>
          <a:prstGeom prst="rect">
            <a:avLst/>
          </a:prstGeom>
          <a:ln w="952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7" name="Afbeelding 6">
            <a:extLst>
              <a:ext uri="{FF2B5EF4-FFF2-40B4-BE49-F238E27FC236}">
                <a16:creationId xmlns:a16="http://schemas.microsoft.com/office/drawing/2014/main" id="{784FCABD-0BA5-C34D-A44A-C5160D868E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31815" y="292015"/>
            <a:ext cx="2056451" cy="2222586"/>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8" name="Afbeelding 7">
            <a:extLst>
              <a:ext uri="{FF2B5EF4-FFF2-40B4-BE49-F238E27FC236}">
                <a16:creationId xmlns:a16="http://schemas.microsoft.com/office/drawing/2014/main" id="{690A7380-32B4-E242-9D7E-92597CA8C5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7356" y="4731455"/>
            <a:ext cx="5700909" cy="1844411"/>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6" name="Afbeelding 5">
            <a:extLst>
              <a:ext uri="{FF2B5EF4-FFF2-40B4-BE49-F238E27FC236}">
                <a16:creationId xmlns:a16="http://schemas.microsoft.com/office/drawing/2014/main" id="{F3CCB2D5-4334-E24C-9873-767D6DF802C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19605" y="2421428"/>
            <a:ext cx="3468662" cy="2310027"/>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9" name="Tijdelijke aanduiding voor inhoud 4">
            <a:extLst>
              <a:ext uri="{FF2B5EF4-FFF2-40B4-BE49-F238E27FC236}">
                <a16:creationId xmlns:a16="http://schemas.microsoft.com/office/drawing/2014/main" id="{F10EFECB-F841-B94C-8BAD-95E975B32C5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87355" y="2276872"/>
            <a:ext cx="2232247" cy="2955328"/>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2" name="Afbeelding 11">
            <a:extLst>
              <a:ext uri="{FF2B5EF4-FFF2-40B4-BE49-F238E27FC236}">
                <a16:creationId xmlns:a16="http://schemas.microsoft.com/office/drawing/2014/main" id="{D55C4539-29F9-B94C-A62B-9DEC68D443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6673" y="6111676"/>
            <a:ext cx="1170528" cy="613356"/>
          </a:xfrm>
          <a:prstGeom prst="rect">
            <a:avLst/>
          </a:prstGeom>
        </p:spPr>
      </p:pic>
    </p:spTree>
    <p:extLst>
      <p:ext uri="{BB962C8B-B14F-4D97-AF65-F5344CB8AC3E}">
        <p14:creationId xmlns:p14="http://schemas.microsoft.com/office/powerpoint/2010/main" val="19331911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rmAutofit/>
          </a:bodyPr>
          <a:lstStyle/>
          <a:p>
            <a:pPr>
              <a:buFont typeface="+mj-lt"/>
              <a:buAutoNum type="arabicPeriod"/>
            </a:pPr>
            <a:r>
              <a:rPr lang="nl-NL" sz="2400" dirty="0"/>
              <a:t> Horeca</a:t>
            </a:r>
          </a:p>
          <a:p>
            <a:pPr>
              <a:buFont typeface="+mj-lt"/>
              <a:buAutoNum type="arabicPeriod"/>
            </a:pPr>
            <a:r>
              <a:rPr lang="nl-NL" sz="2400" dirty="0"/>
              <a:t> Voedingsindustrie</a:t>
            </a:r>
          </a:p>
          <a:p>
            <a:pPr>
              <a:buFont typeface="+mj-lt"/>
              <a:buAutoNum type="arabicPeriod"/>
            </a:pPr>
            <a:r>
              <a:rPr lang="nl-NL" sz="2400" dirty="0"/>
              <a:t> Bouw</a:t>
            </a:r>
          </a:p>
        </p:txBody>
      </p:sp>
      <p:pic>
        <p:nvPicPr>
          <p:cNvPr id="5" name="Afbeelding 4">
            <a:extLst>
              <a:ext uri="{FF2B5EF4-FFF2-40B4-BE49-F238E27FC236}">
                <a16:creationId xmlns:a16="http://schemas.microsoft.com/office/drawing/2014/main" id="{D6B964CE-C896-9640-BA04-6FAF54829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4900" y="4137203"/>
            <a:ext cx="3238713" cy="2427822"/>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6" name="Afbeelding 5">
            <a:extLst>
              <a:ext uri="{FF2B5EF4-FFF2-40B4-BE49-F238E27FC236}">
                <a16:creationId xmlns:a16="http://schemas.microsoft.com/office/drawing/2014/main" id="{17276889-CFCB-E44E-B858-470FD0CA47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03113" y="94867"/>
            <a:ext cx="2944372" cy="2747328"/>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7" name="Picture 3">
            <a:extLst>
              <a:ext uri="{FF2B5EF4-FFF2-40B4-BE49-F238E27FC236}">
                <a16:creationId xmlns:a16="http://schemas.microsoft.com/office/drawing/2014/main" id="{98E7B773-E1CF-3540-A877-DA7B547FB05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010819" y="94867"/>
            <a:ext cx="2952794" cy="2357698"/>
          </a:xfrm>
          <a:prstGeom prst="rect">
            <a:avLst/>
          </a:prstGeom>
          <a:ln w="9525" cap="sq">
            <a:solidFill>
              <a:schemeClr val="tx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8" name="Afbeelding 7">
            <a:extLst>
              <a:ext uri="{FF2B5EF4-FFF2-40B4-BE49-F238E27FC236}">
                <a16:creationId xmlns:a16="http://schemas.microsoft.com/office/drawing/2014/main" id="{8A5564D1-B389-6F40-A974-A2CB7C31F0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03112" y="2434315"/>
            <a:ext cx="3140367" cy="2093578"/>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9" name="Afbeelding 8">
            <a:extLst>
              <a:ext uri="{FF2B5EF4-FFF2-40B4-BE49-F238E27FC236}">
                <a16:creationId xmlns:a16="http://schemas.microsoft.com/office/drawing/2014/main" id="{B2C370FF-D198-5740-BC82-8F68D0630C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14871" y="2412861"/>
            <a:ext cx="3148741" cy="2093578"/>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10" name="Afbeelding 9">
            <a:extLst>
              <a:ext uri="{FF2B5EF4-FFF2-40B4-BE49-F238E27FC236}">
                <a16:creationId xmlns:a16="http://schemas.microsoft.com/office/drawing/2014/main" id="{E78CC176-D798-7F42-86B4-877588A767F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03113" y="4439034"/>
            <a:ext cx="3140366" cy="2133309"/>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11" name="Afbeelding 10">
            <a:extLst>
              <a:ext uri="{FF2B5EF4-FFF2-40B4-BE49-F238E27FC236}">
                <a16:creationId xmlns:a16="http://schemas.microsoft.com/office/drawing/2014/main" id="{97815DD5-4FF6-DA46-A875-3F99683232E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6673" y="6111676"/>
            <a:ext cx="1170528" cy="613356"/>
          </a:xfrm>
          <a:prstGeom prst="rect">
            <a:avLst/>
          </a:prstGeom>
        </p:spPr>
      </p:pic>
    </p:spTree>
    <p:extLst>
      <p:ext uri="{BB962C8B-B14F-4D97-AF65-F5344CB8AC3E}">
        <p14:creationId xmlns:p14="http://schemas.microsoft.com/office/powerpoint/2010/main" val="35371733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rmAutofit/>
          </a:bodyPr>
          <a:lstStyle/>
          <a:p>
            <a:pPr>
              <a:buFont typeface="+mj-lt"/>
              <a:buAutoNum type="arabicPeriod"/>
            </a:pPr>
            <a:r>
              <a:rPr lang="nl-NL" sz="2400" dirty="0"/>
              <a:t> Horeca</a:t>
            </a:r>
          </a:p>
          <a:p>
            <a:pPr>
              <a:buFont typeface="+mj-lt"/>
              <a:buAutoNum type="arabicPeriod"/>
            </a:pPr>
            <a:r>
              <a:rPr lang="nl-NL" sz="2400" dirty="0"/>
              <a:t> Voedingsindustrie</a:t>
            </a:r>
          </a:p>
          <a:p>
            <a:pPr>
              <a:buFont typeface="+mj-lt"/>
              <a:buAutoNum type="arabicPeriod"/>
            </a:pPr>
            <a:r>
              <a:rPr lang="nl-NL" sz="2400" dirty="0"/>
              <a:t> Bouw</a:t>
            </a:r>
          </a:p>
          <a:p>
            <a:pPr>
              <a:buFont typeface="+mj-lt"/>
              <a:buAutoNum type="arabicPeriod"/>
            </a:pPr>
            <a:r>
              <a:rPr lang="nl-NL" sz="2400" dirty="0"/>
              <a:t> Kapper &amp; schoonheidsspecialist</a:t>
            </a:r>
          </a:p>
        </p:txBody>
      </p:sp>
      <p:pic>
        <p:nvPicPr>
          <p:cNvPr id="5" name="Afbeelding 4">
            <a:extLst>
              <a:ext uri="{FF2B5EF4-FFF2-40B4-BE49-F238E27FC236}">
                <a16:creationId xmlns:a16="http://schemas.microsoft.com/office/drawing/2014/main" id="{2C3E1B1E-69DA-6041-8FDE-AEF3352280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5090" y="94867"/>
            <a:ext cx="3167732" cy="2111653"/>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6" name="Afbeelding 5">
            <a:extLst>
              <a:ext uri="{FF2B5EF4-FFF2-40B4-BE49-F238E27FC236}">
                <a16:creationId xmlns:a16="http://schemas.microsoft.com/office/drawing/2014/main" id="{03A0815E-D950-244C-8BB0-59466D28EE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9324" y="94868"/>
            <a:ext cx="3027404" cy="2008178"/>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7" name="Afbeelding 6">
            <a:extLst>
              <a:ext uri="{FF2B5EF4-FFF2-40B4-BE49-F238E27FC236}">
                <a16:creationId xmlns:a16="http://schemas.microsoft.com/office/drawing/2014/main" id="{C031AB59-BA03-EC41-82A3-E01C481CC1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9324" y="1996063"/>
            <a:ext cx="3417276" cy="2278183"/>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8" name="Afbeelding 7">
            <a:extLst>
              <a:ext uri="{FF2B5EF4-FFF2-40B4-BE49-F238E27FC236}">
                <a16:creationId xmlns:a16="http://schemas.microsoft.com/office/drawing/2014/main" id="{8AD55AD0-D6EB-2C46-A13A-2EB8BEE041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47391" y="1996063"/>
            <a:ext cx="3142094" cy="3142094"/>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9" name="Afbeelding 8">
            <a:extLst>
              <a:ext uri="{FF2B5EF4-FFF2-40B4-BE49-F238E27FC236}">
                <a16:creationId xmlns:a16="http://schemas.microsoft.com/office/drawing/2014/main" id="{FA94E7C2-FA2D-0F44-AC20-827DC08EC5D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802789" y="4948391"/>
            <a:ext cx="3186696" cy="1564028"/>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0" name="Tijdelijke aanduiding voor inhoud 12">
            <a:extLst>
              <a:ext uri="{FF2B5EF4-FFF2-40B4-BE49-F238E27FC236}">
                <a16:creationId xmlns:a16="http://schemas.microsoft.com/office/drawing/2014/main" id="{776DEC39-B896-0343-B475-1374DE763BD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09324" y="4221248"/>
            <a:ext cx="3315436" cy="2291171"/>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2" name="Afbeelding 11">
            <a:extLst>
              <a:ext uri="{FF2B5EF4-FFF2-40B4-BE49-F238E27FC236}">
                <a16:creationId xmlns:a16="http://schemas.microsoft.com/office/drawing/2014/main" id="{FACB038B-DD9B-554A-B86E-EE9DC3E7CD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6673" y="6111676"/>
            <a:ext cx="1170528" cy="613356"/>
          </a:xfrm>
          <a:prstGeom prst="rect">
            <a:avLst/>
          </a:prstGeom>
        </p:spPr>
      </p:pic>
    </p:spTree>
    <p:extLst>
      <p:ext uri="{BB962C8B-B14F-4D97-AF65-F5344CB8AC3E}">
        <p14:creationId xmlns:p14="http://schemas.microsoft.com/office/powerpoint/2010/main" val="22984862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rmAutofit/>
          </a:bodyPr>
          <a:lstStyle/>
          <a:p>
            <a:pPr>
              <a:buFont typeface="+mj-lt"/>
              <a:buAutoNum type="arabicPeriod"/>
            </a:pPr>
            <a:r>
              <a:rPr lang="nl-NL" sz="2400" dirty="0"/>
              <a:t> Horeca</a:t>
            </a:r>
          </a:p>
          <a:p>
            <a:pPr>
              <a:buFont typeface="+mj-lt"/>
              <a:buAutoNum type="arabicPeriod"/>
            </a:pPr>
            <a:r>
              <a:rPr lang="nl-NL" sz="2400" dirty="0"/>
              <a:t> Voedingsindustrie</a:t>
            </a:r>
          </a:p>
          <a:p>
            <a:pPr>
              <a:buFont typeface="+mj-lt"/>
              <a:buAutoNum type="arabicPeriod"/>
            </a:pPr>
            <a:r>
              <a:rPr lang="nl-NL" sz="2400" dirty="0"/>
              <a:t> Bouw</a:t>
            </a:r>
          </a:p>
          <a:p>
            <a:pPr>
              <a:buFont typeface="+mj-lt"/>
              <a:buAutoNum type="arabicPeriod"/>
            </a:pPr>
            <a:r>
              <a:rPr lang="nl-NL" sz="2400" dirty="0"/>
              <a:t> Kapper &amp; schoonheidsspecialist</a:t>
            </a:r>
          </a:p>
          <a:p>
            <a:pPr>
              <a:buFont typeface="+mj-lt"/>
              <a:buAutoNum type="arabicPeriod"/>
            </a:pPr>
            <a:r>
              <a:rPr lang="nl-NL" sz="2400" dirty="0"/>
              <a:t> Chemie, kunststoffen &amp; life </a:t>
            </a:r>
            <a:r>
              <a:rPr lang="nl-NL" sz="2400" dirty="0" err="1"/>
              <a:t>sciences</a:t>
            </a:r>
            <a:endParaRPr lang="nl-NL" sz="2400" dirty="0"/>
          </a:p>
        </p:txBody>
      </p:sp>
      <p:pic>
        <p:nvPicPr>
          <p:cNvPr id="5" name="Afbeelding 4">
            <a:extLst>
              <a:ext uri="{FF2B5EF4-FFF2-40B4-BE49-F238E27FC236}">
                <a16:creationId xmlns:a16="http://schemas.microsoft.com/office/drawing/2014/main" id="{2B14841B-5C9E-A043-8C72-37C874C6CD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1914" y="222548"/>
            <a:ext cx="3401549" cy="2262031"/>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6" name="Afbeelding 5">
            <a:extLst>
              <a:ext uri="{FF2B5EF4-FFF2-40B4-BE49-F238E27FC236}">
                <a16:creationId xmlns:a16="http://schemas.microsoft.com/office/drawing/2014/main" id="{397DBAD4-CC5E-A64F-8A09-16D6A9F09E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0957" y="223342"/>
            <a:ext cx="3130219" cy="2326796"/>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7" name="Afbeelding 6">
            <a:extLst>
              <a:ext uri="{FF2B5EF4-FFF2-40B4-BE49-F238E27FC236}">
                <a16:creationId xmlns:a16="http://schemas.microsoft.com/office/drawing/2014/main" id="{1DC97558-E213-2445-BA25-D3B706E4688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31914" y="2238772"/>
            <a:ext cx="2986828" cy="2193776"/>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8" name="Afbeelding 7">
            <a:extLst>
              <a:ext uri="{FF2B5EF4-FFF2-40B4-BE49-F238E27FC236}">
                <a16:creationId xmlns:a16="http://schemas.microsoft.com/office/drawing/2014/main" id="{2A53B965-1EAC-D649-B77B-7858335658F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02601" y="4318490"/>
            <a:ext cx="4005324" cy="2235366"/>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9" name="Afbeelding 8">
            <a:extLst>
              <a:ext uri="{FF2B5EF4-FFF2-40B4-BE49-F238E27FC236}">
                <a16:creationId xmlns:a16="http://schemas.microsoft.com/office/drawing/2014/main" id="{5167147D-8210-F343-AE19-5E38F8554C2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31914" y="4427245"/>
            <a:ext cx="2503714" cy="2126610"/>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10" name="Afbeelding 9">
            <a:extLst>
              <a:ext uri="{FF2B5EF4-FFF2-40B4-BE49-F238E27FC236}">
                <a16:creationId xmlns:a16="http://schemas.microsoft.com/office/drawing/2014/main" id="{E4A04550-8E7B-6D4E-A68B-312F9B3E4A3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80957" y="2250206"/>
            <a:ext cx="3120071" cy="2076797"/>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12" name="Afbeelding 11">
            <a:extLst>
              <a:ext uri="{FF2B5EF4-FFF2-40B4-BE49-F238E27FC236}">
                <a16:creationId xmlns:a16="http://schemas.microsoft.com/office/drawing/2014/main" id="{C4B0AA92-6844-3C4F-B007-3C96F1D3939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6673" y="6111676"/>
            <a:ext cx="1170528" cy="613356"/>
          </a:xfrm>
          <a:prstGeom prst="rect">
            <a:avLst/>
          </a:prstGeom>
        </p:spPr>
      </p:pic>
    </p:spTree>
    <p:extLst>
      <p:ext uri="{BB962C8B-B14F-4D97-AF65-F5344CB8AC3E}">
        <p14:creationId xmlns:p14="http://schemas.microsoft.com/office/powerpoint/2010/main" val="33746556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rmAutofit/>
          </a:bodyPr>
          <a:lstStyle/>
          <a:p>
            <a:pPr>
              <a:buFont typeface="+mj-lt"/>
              <a:buAutoNum type="arabicPeriod"/>
            </a:pPr>
            <a:r>
              <a:rPr lang="nl-NL" sz="2400" dirty="0"/>
              <a:t> Horeca</a:t>
            </a:r>
          </a:p>
          <a:p>
            <a:pPr>
              <a:buFont typeface="+mj-lt"/>
              <a:buAutoNum type="arabicPeriod"/>
            </a:pPr>
            <a:r>
              <a:rPr lang="nl-NL" sz="2400" dirty="0"/>
              <a:t> Voedingsindustrie</a:t>
            </a:r>
          </a:p>
          <a:p>
            <a:pPr>
              <a:buFont typeface="+mj-lt"/>
              <a:buAutoNum type="arabicPeriod"/>
            </a:pPr>
            <a:r>
              <a:rPr lang="nl-NL" sz="2400" dirty="0"/>
              <a:t> Bouw</a:t>
            </a:r>
          </a:p>
          <a:p>
            <a:pPr>
              <a:buFont typeface="+mj-lt"/>
              <a:buAutoNum type="arabicPeriod"/>
            </a:pPr>
            <a:r>
              <a:rPr lang="nl-NL" sz="2400" dirty="0"/>
              <a:t> Kapper &amp; schoonheidsspecialist</a:t>
            </a:r>
          </a:p>
          <a:p>
            <a:pPr>
              <a:buFont typeface="+mj-lt"/>
              <a:buAutoNum type="arabicPeriod"/>
            </a:pPr>
            <a:r>
              <a:rPr lang="nl-NL" sz="2400" dirty="0"/>
              <a:t> Chemie, kunststoffen &amp; life </a:t>
            </a:r>
            <a:r>
              <a:rPr lang="nl-NL" sz="2400" dirty="0" err="1"/>
              <a:t>sciences</a:t>
            </a:r>
            <a:endParaRPr lang="nl-NL" sz="2400" dirty="0"/>
          </a:p>
          <a:p>
            <a:pPr>
              <a:buFont typeface="+mj-lt"/>
              <a:buAutoNum type="arabicPeriod"/>
            </a:pPr>
            <a:r>
              <a:rPr lang="nl-NL" sz="2400" dirty="0"/>
              <a:t> Printmedia</a:t>
            </a:r>
          </a:p>
        </p:txBody>
      </p:sp>
      <p:pic>
        <p:nvPicPr>
          <p:cNvPr id="8" name="Picture 2">
            <a:extLst>
              <a:ext uri="{FF2B5EF4-FFF2-40B4-BE49-F238E27FC236}">
                <a16:creationId xmlns:a16="http://schemas.microsoft.com/office/drawing/2014/main" id="{BA88B998-BBA5-D946-A062-F28131BFF70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00248" y="2810519"/>
            <a:ext cx="3381711" cy="2117081"/>
          </a:xfrm>
          <a:prstGeom prst="rect">
            <a:avLst/>
          </a:prstGeom>
          <a:ln w="9525" cap="sq">
            <a:solidFill>
              <a:schemeClr val="tx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6" name="Afbeelding 5">
            <a:extLst>
              <a:ext uri="{FF2B5EF4-FFF2-40B4-BE49-F238E27FC236}">
                <a16:creationId xmlns:a16="http://schemas.microsoft.com/office/drawing/2014/main" id="{DB17D1CE-AEC2-B141-8FD6-AA91A60117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4617" y="2718173"/>
            <a:ext cx="2945904" cy="2209428"/>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7" name="Afbeelding 6">
            <a:extLst>
              <a:ext uri="{FF2B5EF4-FFF2-40B4-BE49-F238E27FC236}">
                <a16:creationId xmlns:a16="http://schemas.microsoft.com/office/drawing/2014/main" id="{DB2357F1-D839-A640-B968-CFF747CF3B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00248" y="204427"/>
            <a:ext cx="5700273" cy="2615375"/>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5" name="Afbeelding 4">
            <a:extLst>
              <a:ext uri="{FF2B5EF4-FFF2-40B4-BE49-F238E27FC236}">
                <a16:creationId xmlns:a16="http://schemas.microsoft.com/office/drawing/2014/main" id="{A48F4858-19A7-5A46-896D-10DA41481D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01017" y="4806405"/>
            <a:ext cx="5693017" cy="1771890"/>
          </a:xfrm>
          <a:prstGeom prst="rect">
            <a:avLst/>
          </a:prstGeom>
          <a:ln w="9525" cap="sq">
            <a:solidFill>
              <a:schemeClr val="tx1"/>
            </a:solidFill>
            <a:miter lim="800000"/>
          </a:ln>
          <a:effectLst>
            <a:outerShdw blurRad="57150" dist="50800" dir="2700000" algn="tl" rotWithShape="0">
              <a:srgbClr val="000000">
                <a:alpha val="40000"/>
              </a:srgbClr>
            </a:outerShdw>
          </a:effectLst>
        </p:spPr>
      </p:pic>
      <p:pic>
        <p:nvPicPr>
          <p:cNvPr id="11" name="Afbeelding 10">
            <a:extLst>
              <a:ext uri="{FF2B5EF4-FFF2-40B4-BE49-F238E27FC236}">
                <a16:creationId xmlns:a16="http://schemas.microsoft.com/office/drawing/2014/main" id="{A14D26B9-1094-4A4B-9AB1-D297A3A1E2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6673" y="6111676"/>
            <a:ext cx="1170528" cy="613356"/>
          </a:xfrm>
          <a:prstGeom prst="rect">
            <a:avLst/>
          </a:prstGeom>
        </p:spPr>
      </p:pic>
    </p:spTree>
    <p:extLst>
      <p:ext uri="{BB962C8B-B14F-4D97-AF65-F5344CB8AC3E}">
        <p14:creationId xmlns:p14="http://schemas.microsoft.com/office/powerpoint/2010/main" val="7933284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rmAutofit/>
          </a:bodyPr>
          <a:lstStyle/>
          <a:p>
            <a:pPr>
              <a:buFont typeface="+mj-lt"/>
              <a:buAutoNum type="arabicPeriod"/>
            </a:pPr>
            <a:r>
              <a:rPr lang="nl-NL" sz="2400" dirty="0"/>
              <a:t> Horeca</a:t>
            </a:r>
          </a:p>
          <a:p>
            <a:pPr>
              <a:buFont typeface="+mj-lt"/>
              <a:buAutoNum type="arabicPeriod"/>
            </a:pPr>
            <a:r>
              <a:rPr lang="nl-NL" sz="2400" dirty="0"/>
              <a:t> Voedingsindustrie</a:t>
            </a:r>
          </a:p>
          <a:p>
            <a:pPr>
              <a:buFont typeface="+mj-lt"/>
              <a:buAutoNum type="arabicPeriod"/>
            </a:pPr>
            <a:r>
              <a:rPr lang="nl-NL" sz="2400" dirty="0"/>
              <a:t> Bouw</a:t>
            </a:r>
          </a:p>
          <a:p>
            <a:pPr>
              <a:buFont typeface="+mj-lt"/>
              <a:buAutoNum type="arabicPeriod"/>
            </a:pPr>
            <a:r>
              <a:rPr lang="nl-NL" sz="2400" dirty="0"/>
              <a:t> Kapper &amp; schoonheidsspecialist</a:t>
            </a:r>
          </a:p>
          <a:p>
            <a:pPr>
              <a:buFont typeface="+mj-lt"/>
              <a:buAutoNum type="arabicPeriod"/>
            </a:pPr>
            <a:r>
              <a:rPr lang="nl-NL" sz="2400" dirty="0"/>
              <a:t> Chemie, kunststoffen &amp; life </a:t>
            </a:r>
            <a:r>
              <a:rPr lang="nl-NL" sz="2400" dirty="0" err="1"/>
              <a:t>sciences</a:t>
            </a:r>
            <a:endParaRPr lang="nl-NL" sz="2400" dirty="0"/>
          </a:p>
          <a:p>
            <a:pPr>
              <a:buFont typeface="+mj-lt"/>
              <a:buAutoNum type="arabicPeriod"/>
            </a:pPr>
            <a:r>
              <a:rPr lang="nl-NL" sz="2400" dirty="0"/>
              <a:t> Printmedia</a:t>
            </a:r>
          </a:p>
          <a:p>
            <a:pPr>
              <a:buFont typeface="+mj-lt"/>
              <a:buAutoNum type="arabicPeriod"/>
            </a:pPr>
            <a:r>
              <a:rPr lang="nl-NL" sz="2400" dirty="0"/>
              <a:t> </a:t>
            </a:r>
            <a:r>
              <a:rPr lang="nl-NL" sz="2400" dirty="0" err="1"/>
              <a:t>Social</a:t>
            </a:r>
            <a:r>
              <a:rPr lang="nl-NL" sz="2400" dirty="0"/>
              <a:t> </a:t>
            </a:r>
            <a:r>
              <a:rPr lang="nl-NL" sz="2400" dirty="0" err="1"/>
              <a:t>profit</a:t>
            </a:r>
            <a:r>
              <a:rPr lang="nl-NL" sz="2400" dirty="0"/>
              <a:t> (zorgsector)</a:t>
            </a:r>
          </a:p>
        </p:txBody>
      </p:sp>
      <p:pic>
        <p:nvPicPr>
          <p:cNvPr id="5" name="Afbeelding 4">
            <a:extLst>
              <a:ext uri="{FF2B5EF4-FFF2-40B4-BE49-F238E27FC236}">
                <a16:creationId xmlns:a16="http://schemas.microsoft.com/office/drawing/2014/main" id="{FEF5AF03-DE25-E74C-A6DF-382CF93360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3547" y="2257737"/>
            <a:ext cx="2824904" cy="1883269"/>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6" name="Afbeelding 5">
            <a:extLst>
              <a:ext uri="{FF2B5EF4-FFF2-40B4-BE49-F238E27FC236}">
                <a16:creationId xmlns:a16="http://schemas.microsoft.com/office/drawing/2014/main" id="{98854188-1C10-9C4E-8CF9-EB105CCDB1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3546" y="171184"/>
            <a:ext cx="3205213" cy="2136808"/>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7" name="Afbeelding 6">
            <a:extLst>
              <a:ext uri="{FF2B5EF4-FFF2-40B4-BE49-F238E27FC236}">
                <a16:creationId xmlns:a16="http://schemas.microsoft.com/office/drawing/2014/main" id="{CF7CFA05-7A04-1340-B361-AB9874F0B2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5853" y="171184"/>
            <a:ext cx="2849078" cy="2136808"/>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8" name="Afbeelding 7">
            <a:extLst>
              <a:ext uri="{FF2B5EF4-FFF2-40B4-BE49-F238E27FC236}">
                <a16:creationId xmlns:a16="http://schemas.microsoft.com/office/drawing/2014/main" id="{81EA8915-0A63-6949-A9FB-B0D5F46BE6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57643" y="2307992"/>
            <a:ext cx="3027288" cy="2018192"/>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9" name="Tijdelijke aanduiding voor inhoud 4">
            <a:extLst>
              <a:ext uri="{FF2B5EF4-FFF2-40B4-BE49-F238E27FC236}">
                <a16:creationId xmlns:a16="http://schemas.microsoft.com/office/drawing/2014/main" id="{210BAD07-EBB2-1E4E-BB02-B5423A43AB3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928101" y="4264406"/>
            <a:ext cx="3156832" cy="2269447"/>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0" name="Afbeelding 9">
            <a:extLst>
              <a:ext uri="{FF2B5EF4-FFF2-40B4-BE49-F238E27FC236}">
                <a16:creationId xmlns:a16="http://schemas.microsoft.com/office/drawing/2014/main" id="{2C95282D-104D-E045-89A9-778B0309DF0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51270" y="4157589"/>
            <a:ext cx="2845615" cy="2376264"/>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2" name="Afbeelding 11">
            <a:extLst>
              <a:ext uri="{FF2B5EF4-FFF2-40B4-BE49-F238E27FC236}">
                <a16:creationId xmlns:a16="http://schemas.microsoft.com/office/drawing/2014/main" id="{AD6C738F-D973-CB49-AD6D-F9FEDC2AEA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6673" y="6111676"/>
            <a:ext cx="1170528" cy="613356"/>
          </a:xfrm>
          <a:prstGeom prst="rect">
            <a:avLst/>
          </a:prstGeom>
        </p:spPr>
      </p:pic>
    </p:spTree>
    <p:extLst>
      <p:ext uri="{BB962C8B-B14F-4D97-AF65-F5344CB8AC3E}">
        <p14:creationId xmlns:p14="http://schemas.microsoft.com/office/powerpoint/2010/main" val="1439825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rmAutofit/>
          </a:bodyPr>
          <a:lstStyle/>
          <a:p>
            <a:pPr>
              <a:buFont typeface="+mj-lt"/>
              <a:buAutoNum type="arabicPeriod"/>
            </a:pPr>
            <a:r>
              <a:rPr lang="nl-NL" sz="2400" dirty="0"/>
              <a:t> Horeca</a:t>
            </a:r>
          </a:p>
          <a:p>
            <a:pPr>
              <a:buFont typeface="+mj-lt"/>
              <a:buAutoNum type="arabicPeriod"/>
            </a:pPr>
            <a:r>
              <a:rPr lang="nl-NL" sz="2400" dirty="0"/>
              <a:t> Voedingsindustrie</a:t>
            </a:r>
          </a:p>
          <a:p>
            <a:pPr>
              <a:buFont typeface="+mj-lt"/>
              <a:buAutoNum type="arabicPeriod"/>
            </a:pPr>
            <a:r>
              <a:rPr lang="nl-NL" sz="2400" dirty="0"/>
              <a:t> Bouw</a:t>
            </a:r>
          </a:p>
          <a:p>
            <a:pPr>
              <a:buFont typeface="+mj-lt"/>
              <a:buAutoNum type="arabicPeriod"/>
            </a:pPr>
            <a:r>
              <a:rPr lang="nl-NL" sz="2400" dirty="0"/>
              <a:t> Kapper &amp; schoonheidsspecialist</a:t>
            </a:r>
          </a:p>
          <a:p>
            <a:pPr>
              <a:buFont typeface="+mj-lt"/>
              <a:buAutoNum type="arabicPeriod"/>
            </a:pPr>
            <a:r>
              <a:rPr lang="nl-NL" sz="2400" dirty="0"/>
              <a:t> Chemie, kunststoffen &amp; life </a:t>
            </a:r>
            <a:r>
              <a:rPr lang="nl-NL" sz="2400" dirty="0" err="1"/>
              <a:t>sciences</a:t>
            </a:r>
            <a:endParaRPr lang="nl-NL" sz="2400" dirty="0"/>
          </a:p>
          <a:p>
            <a:pPr>
              <a:buFont typeface="+mj-lt"/>
              <a:buAutoNum type="arabicPeriod"/>
            </a:pPr>
            <a:r>
              <a:rPr lang="nl-NL" sz="2400" dirty="0"/>
              <a:t> Printmedia</a:t>
            </a:r>
          </a:p>
          <a:p>
            <a:pPr>
              <a:buFont typeface="+mj-lt"/>
              <a:buAutoNum type="arabicPeriod"/>
            </a:pPr>
            <a:r>
              <a:rPr lang="nl-NL" sz="2400" dirty="0"/>
              <a:t> </a:t>
            </a:r>
            <a:r>
              <a:rPr lang="nl-NL" sz="2400" dirty="0" err="1"/>
              <a:t>Social</a:t>
            </a:r>
            <a:r>
              <a:rPr lang="nl-NL" sz="2400" dirty="0"/>
              <a:t> </a:t>
            </a:r>
            <a:r>
              <a:rPr lang="nl-NL" sz="2400" dirty="0" err="1"/>
              <a:t>profit</a:t>
            </a:r>
            <a:r>
              <a:rPr lang="nl-NL" sz="2400" dirty="0"/>
              <a:t> (zorgsector)</a:t>
            </a:r>
          </a:p>
          <a:p>
            <a:pPr>
              <a:buFont typeface="+mj-lt"/>
              <a:buAutoNum type="arabicPeriod"/>
            </a:pPr>
            <a:r>
              <a:rPr lang="nl-NL" sz="2400" dirty="0"/>
              <a:t> Haven &amp; binnenvaart</a:t>
            </a:r>
          </a:p>
        </p:txBody>
      </p:sp>
      <p:pic>
        <p:nvPicPr>
          <p:cNvPr id="5" name="Afbeelding 4">
            <a:extLst>
              <a:ext uri="{FF2B5EF4-FFF2-40B4-BE49-F238E27FC236}">
                <a16:creationId xmlns:a16="http://schemas.microsoft.com/office/drawing/2014/main" id="{54E5FE14-ECF9-884E-AE85-044CF0953D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0355" y="249985"/>
            <a:ext cx="3048858" cy="2268855"/>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6" name="Afbeelding 5">
            <a:extLst>
              <a:ext uri="{FF2B5EF4-FFF2-40B4-BE49-F238E27FC236}">
                <a16:creationId xmlns:a16="http://schemas.microsoft.com/office/drawing/2014/main" id="{F1F840A1-12DD-3F49-896D-6BFA18FF00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0355" y="2312133"/>
            <a:ext cx="3352697" cy="2233735"/>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7" name="Afbeelding 6">
            <a:extLst>
              <a:ext uri="{FF2B5EF4-FFF2-40B4-BE49-F238E27FC236}">
                <a16:creationId xmlns:a16="http://schemas.microsoft.com/office/drawing/2014/main" id="{604F07EA-CB8A-6241-A6B4-7CEC18EF9D1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21068" y="249986"/>
            <a:ext cx="2877456" cy="2306960"/>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8" name="Tijdelijke aanduiding voor inhoud 9">
            <a:extLst>
              <a:ext uri="{FF2B5EF4-FFF2-40B4-BE49-F238E27FC236}">
                <a16:creationId xmlns:a16="http://schemas.microsoft.com/office/drawing/2014/main" id="{2C937207-9599-704E-83A6-B6CC5D9CC2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61373" y="2214938"/>
            <a:ext cx="3237498" cy="2428124"/>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9" name="Afbeelding 8">
            <a:extLst>
              <a:ext uri="{FF2B5EF4-FFF2-40B4-BE49-F238E27FC236}">
                <a16:creationId xmlns:a16="http://schemas.microsoft.com/office/drawing/2014/main" id="{9C71A137-27FF-8E40-8110-4AD4F95785B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60355" y="4469054"/>
            <a:ext cx="2989011" cy="2160280"/>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0" name="Afbeelding 9">
            <a:extLst>
              <a:ext uri="{FF2B5EF4-FFF2-40B4-BE49-F238E27FC236}">
                <a16:creationId xmlns:a16="http://schemas.microsoft.com/office/drawing/2014/main" id="{97F0989D-9430-084B-AABA-51C8E1CD25A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68658" y="4467147"/>
            <a:ext cx="3329866" cy="2160280"/>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2" name="Afbeelding 11">
            <a:extLst>
              <a:ext uri="{FF2B5EF4-FFF2-40B4-BE49-F238E27FC236}">
                <a16:creationId xmlns:a16="http://schemas.microsoft.com/office/drawing/2014/main" id="{727FA9B8-618E-364B-A1EB-1C85C790DA7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6673" y="6111676"/>
            <a:ext cx="1170528" cy="613356"/>
          </a:xfrm>
          <a:prstGeom prst="rect">
            <a:avLst/>
          </a:prstGeom>
        </p:spPr>
      </p:pic>
    </p:spTree>
    <p:extLst>
      <p:ext uri="{BB962C8B-B14F-4D97-AF65-F5344CB8AC3E}">
        <p14:creationId xmlns:p14="http://schemas.microsoft.com/office/powerpoint/2010/main" val="7980417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rmAutofit/>
          </a:bodyPr>
          <a:lstStyle/>
          <a:p>
            <a:pPr>
              <a:buFont typeface="+mj-lt"/>
              <a:buAutoNum type="arabicPeriod"/>
            </a:pPr>
            <a:r>
              <a:rPr lang="nl-NL" sz="2400" dirty="0"/>
              <a:t> Horeca</a:t>
            </a:r>
          </a:p>
          <a:p>
            <a:pPr>
              <a:buFont typeface="+mj-lt"/>
              <a:buAutoNum type="arabicPeriod"/>
            </a:pPr>
            <a:r>
              <a:rPr lang="nl-NL" sz="2400" dirty="0"/>
              <a:t> Voedingsindustrie</a:t>
            </a:r>
          </a:p>
          <a:p>
            <a:pPr>
              <a:buFont typeface="+mj-lt"/>
              <a:buAutoNum type="arabicPeriod"/>
            </a:pPr>
            <a:r>
              <a:rPr lang="nl-NL" sz="2400" dirty="0"/>
              <a:t> Bouw</a:t>
            </a:r>
          </a:p>
          <a:p>
            <a:pPr>
              <a:buFont typeface="+mj-lt"/>
              <a:buAutoNum type="arabicPeriod"/>
            </a:pPr>
            <a:r>
              <a:rPr lang="nl-NL" sz="2400" dirty="0"/>
              <a:t> Kapper &amp; schoonheidsspecialist</a:t>
            </a:r>
          </a:p>
          <a:p>
            <a:pPr>
              <a:buFont typeface="+mj-lt"/>
              <a:buAutoNum type="arabicPeriod"/>
            </a:pPr>
            <a:r>
              <a:rPr lang="nl-NL" sz="2400" dirty="0"/>
              <a:t> Chemie, kunststoffen &amp; life </a:t>
            </a:r>
            <a:r>
              <a:rPr lang="nl-NL" sz="2400" dirty="0" err="1"/>
              <a:t>sciences</a:t>
            </a:r>
            <a:endParaRPr lang="nl-NL" sz="2400" dirty="0"/>
          </a:p>
          <a:p>
            <a:pPr>
              <a:buFont typeface="+mj-lt"/>
              <a:buAutoNum type="arabicPeriod"/>
            </a:pPr>
            <a:r>
              <a:rPr lang="nl-NL" sz="2400" dirty="0"/>
              <a:t> Printmedia</a:t>
            </a:r>
          </a:p>
          <a:p>
            <a:pPr>
              <a:buFont typeface="+mj-lt"/>
              <a:buAutoNum type="arabicPeriod"/>
            </a:pPr>
            <a:r>
              <a:rPr lang="nl-NL" sz="2400" dirty="0"/>
              <a:t> </a:t>
            </a:r>
            <a:r>
              <a:rPr lang="nl-NL" sz="2400" dirty="0" err="1"/>
              <a:t>Social</a:t>
            </a:r>
            <a:r>
              <a:rPr lang="nl-NL" sz="2400" dirty="0"/>
              <a:t> </a:t>
            </a:r>
            <a:r>
              <a:rPr lang="nl-NL" sz="2400" dirty="0" err="1"/>
              <a:t>profit</a:t>
            </a:r>
            <a:r>
              <a:rPr lang="nl-NL" sz="2400" dirty="0"/>
              <a:t> (zorgsector)</a:t>
            </a:r>
          </a:p>
          <a:p>
            <a:pPr>
              <a:buFont typeface="+mj-lt"/>
              <a:buAutoNum type="arabicPeriod"/>
            </a:pPr>
            <a:r>
              <a:rPr lang="nl-NL" sz="2400" dirty="0"/>
              <a:t> Haven &amp; binnenvaart</a:t>
            </a:r>
          </a:p>
          <a:p>
            <a:pPr>
              <a:buFont typeface="+mj-lt"/>
              <a:buAutoNum type="arabicPeriod"/>
            </a:pPr>
            <a:r>
              <a:rPr lang="nl-NL" sz="2400" dirty="0"/>
              <a:t> Metaal &amp; technologie</a:t>
            </a:r>
          </a:p>
        </p:txBody>
      </p:sp>
      <p:pic>
        <p:nvPicPr>
          <p:cNvPr id="4" name="Afbeelding 3">
            <a:extLst>
              <a:ext uri="{FF2B5EF4-FFF2-40B4-BE49-F238E27FC236}">
                <a16:creationId xmlns:a16="http://schemas.microsoft.com/office/drawing/2014/main" id="{0064021B-8B39-0A4A-87EC-20BFBAEA54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a:ln w="9525">
            <a:noFill/>
          </a:ln>
        </p:spPr>
      </p:pic>
      <p:pic>
        <p:nvPicPr>
          <p:cNvPr id="12" name="Afbeelding 11">
            <a:extLst>
              <a:ext uri="{FF2B5EF4-FFF2-40B4-BE49-F238E27FC236}">
                <a16:creationId xmlns:a16="http://schemas.microsoft.com/office/drawing/2014/main" id="{96BBE4CD-150B-2247-BB89-2E9C76262F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6333" y="276981"/>
            <a:ext cx="3302238" cy="2201933"/>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3" name="Afbeelding 12">
            <a:extLst>
              <a:ext uri="{FF2B5EF4-FFF2-40B4-BE49-F238E27FC236}">
                <a16:creationId xmlns:a16="http://schemas.microsoft.com/office/drawing/2014/main" id="{647CFA32-1A40-7248-9479-CD921A3577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636001" y="262082"/>
            <a:ext cx="3465388" cy="2205763"/>
          </a:xfrm>
          <a:prstGeom prst="rect">
            <a:avLst/>
          </a:prstGeom>
          <a:ln w="9525">
            <a:solidFill>
              <a:schemeClr val="tx1"/>
            </a:solidFill>
          </a:ln>
        </p:spPr>
      </p:pic>
      <p:pic>
        <p:nvPicPr>
          <p:cNvPr id="14" name="Afbeelding 13">
            <a:extLst>
              <a:ext uri="{FF2B5EF4-FFF2-40B4-BE49-F238E27FC236}">
                <a16:creationId xmlns:a16="http://schemas.microsoft.com/office/drawing/2014/main" id="{FE4D6BE2-01F4-134D-BD2B-A5CF75F009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56972" y="4321811"/>
            <a:ext cx="3744416" cy="2441321"/>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5" name="Afbeelding 14">
            <a:extLst>
              <a:ext uri="{FF2B5EF4-FFF2-40B4-BE49-F238E27FC236}">
                <a16:creationId xmlns:a16="http://schemas.microsoft.com/office/drawing/2014/main" id="{56941DD6-6E8E-454C-B72F-02D1BF3BFC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09868" y="2478914"/>
            <a:ext cx="2791954" cy="2093965"/>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6" name="Afbeelding 15">
            <a:extLst>
              <a:ext uri="{FF2B5EF4-FFF2-40B4-BE49-F238E27FC236}">
                <a16:creationId xmlns:a16="http://schemas.microsoft.com/office/drawing/2014/main" id="{3DEA0B54-E647-F845-98AF-44A2930F3C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08517" y="2416811"/>
            <a:ext cx="2992871" cy="1905000"/>
          </a:xfrm>
          <a:prstGeom prst="rect">
            <a:avLst/>
          </a:prstGeom>
          <a:ln w="9525">
            <a:solidFill>
              <a:schemeClr val="tx1"/>
            </a:solidFill>
          </a:ln>
        </p:spPr>
      </p:pic>
      <p:pic>
        <p:nvPicPr>
          <p:cNvPr id="17" name="Afbeelding 16">
            <a:extLst>
              <a:ext uri="{FF2B5EF4-FFF2-40B4-BE49-F238E27FC236}">
                <a16:creationId xmlns:a16="http://schemas.microsoft.com/office/drawing/2014/main" id="{FECF96B3-A8EE-8D40-84B6-3669EC83632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412756" y="4321812"/>
            <a:ext cx="3126981" cy="2441321"/>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8" name="Afbeelding 17">
            <a:extLst>
              <a:ext uri="{FF2B5EF4-FFF2-40B4-BE49-F238E27FC236}">
                <a16:creationId xmlns:a16="http://schemas.microsoft.com/office/drawing/2014/main" id="{D9B2EDCC-6A60-2B4F-B8D1-7166DFF0397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6673" y="6111676"/>
            <a:ext cx="1170528" cy="613356"/>
          </a:xfrm>
          <a:prstGeom prst="rect">
            <a:avLst/>
          </a:prstGeom>
        </p:spPr>
      </p:pic>
    </p:spTree>
    <p:extLst>
      <p:ext uri="{BB962C8B-B14F-4D97-AF65-F5344CB8AC3E}">
        <p14:creationId xmlns:p14="http://schemas.microsoft.com/office/powerpoint/2010/main" val="29310253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Autofit/>
          </a:bodyPr>
          <a:lstStyle/>
          <a:p>
            <a:pPr>
              <a:buFont typeface="+mj-lt"/>
              <a:buAutoNum type="arabicPeriod"/>
            </a:pPr>
            <a:r>
              <a:rPr lang="nl-NL" sz="2400" dirty="0"/>
              <a:t> Horeca</a:t>
            </a:r>
          </a:p>
          <a:p>
            <a:pPr>
              <a:buFont typeface="+mj-lt"/>
              <a:buAutoNum type="arabicPeriod"/>
            </a:pPr>
            <a:r>
              <a:rPr lang="nl-NL" sz="2400" dirty="0"/>
              <a:t> Voedingsindustrie</a:t>
            </a:r>
          </a:p>
          <a:p>
            <a:pPr>
              <a:buFont typeface="+mj-lt"/>
              <a:buAutoNum type="arabicPeriod"/>
            </a:pPr>
            <a:r>
              <a:rPr lang="nl-NL" sz="2400" dirty="0"/>
              <a:t> Bouw</a:t>
            </a:r>
          </a:p>
          <a:p>
            <a:pPr>
              <a:buFont typeface="+mj-lt"/>
              <a:buAutoNum type="arabicPeriod"/>
            </a:pPr>
            <a:r>
              <a:rPr lang="nl-NL" sz="2400" dirty="0"/>
              <a:t> Kapper &amp; schoonheidsspecialist</a:t>
            </a:r>
          </a:p>
          <a:p>
            <a:pPr>
              <a:buFont typeface="+mj-lt"/>
              <a:buAutoNum type="arabicPeriod"/>
            </a:pPr>
            <a:r>
              <a:rPr lang="nl-NL" sz="2400" dirty="0"/>
              <a:t> Chemie, kunststoffen &amp; life </a:t>
            </a:r>
            <a:r>
              <a:rPr lang="nl-NL" sz="2400" dirty="0" err="1"/>
              <a:t>sciences</a:t>
            </a:r>
            <a:endParaRPr lang="nl-NL" sz="2400" dirty="0"/>
          </a:p>
          <a:p>
            <a:pPr>
              <a:buFont typeface="+mj-lt"/>
              <a:buAutoNum type="arabicPeriod"/>
            </a:pPr>
            <a:r>
              <a:rPr lang="nl-NL" sz="2400" dirty="0"/>
              <a:t> Printmedia</a:t>
            </a:r>
          </a:p>
          <a:p>
            <a:pPr>
              <a:buFont typeface="+mj-lt"/>
              <a:buAutoNum type="arabicPeriod"/>
            </a:pPr>
            <a:r>
              <a:rPr lang="nl-NL" sz="2400" dirty="0"/>
              <a:t> </a:t>
            </a:r>
            <a:r>
              <a:rPr lang="nl-NL" sz="2400" dirty="0" err="1"/>
              <a:t>Social</a:t>
            </a:r>
            <a:r>
              <a:rPr lang="nl-NL" sz="2400" dirty="0"/>
              <a:t> </a:t>
            </a:r>
            <a:r>
              <a:rPr lang="nl-NL" sz="2400" dirty="0" err="1"/>
              <a:t>profit</a:t>
            </a:r>
            <a:r>
              <a:rPr lang="nl-NL" sz="2400" dirty="0"/>
              <a:t> (zorgsector)</a:t>
            </a:r>
          </a:p>
          <a:p>
            <a:pPr>
              <a:buFont typeface="+mj-lt"/>
              <a:buAutoNum type="arabicPeriod"/>
            </a:pPr>
            <a:r>
              <a:rPr lang="nl-NL" sz="2400" dirty="0"/>
              <a:t> Haven &amp; binnenvaart</a:t>
            </a:r>
          </a:p>
          <a:p>
            <a:pPr>
              <a:buFont typeface="+mj-lt"/>
              <a:buAutoNum type="arabicPeriod"/>
            </a:pPr>
            <a:r>
              <a:rPr lang="nl-NL" sz="2400" dirty="0"/>
              <a:t> Metaal &amp; technologie</a:t>
            </a:r>
          </a:p>
          <a:p>
            <a:pPr>
              <a:buFont typeface="+mj-lt"/>
              <a:buAutoNum type="arabicPeriod"/>
            </a:pPr>
            <a:r>
              <a:rPr lang="nl-NL" sz="2400" dirty="0"/>
              <a:t> Transport &amp; logistiek</a:t>
            </a:r>
          </a:p>
        </p:txBody>
      </p:sp>
      <p:pic>
        <p:nvPicPr>
          <p:cNvPr id="5" name="Afbeelding 4">
            <a:extLst>
              <a:ext uri="{FF2B5EF4-FFF2-40B4-BE49-F238E27FC236}">
                <a16:creationId xmlns:a16="http://schemas.microsoft.com/office/drawing/2014/main" id="{AF039B70-A8FA-BB4A-B631-6A0FFBAAB6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3448" y="209848"/>
            <a:ext cx="3506688" cy="2337792"/>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7" name="Afbeelding 6">
            <a:extLst>
              <a:ext uri="{FF2B5EF4-FFF2-40B4-BE49-F238E27FC236}">
                <a16:creationId xmlns:a16="http://schemas.microsoft.com/office/drawing/2014/main" id="{F1A8D1AD-F640-B949-B721-12ADDC3E83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76890" y="3666232"/>
            <a:ext cx="3557786" cy="2902722"/>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8" name="Afbeelding 7">
            <a:extLst>
              <a:ext uri="{FF2B5EF4-FFF2-40B4-BE49-F238E27FC236}">
                <a16:creationId xmlns:a16="http://schemas.microsoft.com/office/drawing/2014/main" id="{508EBA6F-07B6-9A40-AD36-69CF6CC2020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53448" y="2210798"/>
            <a:ext cx="3369419" cy="2339784"/>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9" name="Afbeelding 8">
            <a:extLst>
              <a:ext uri="{FF2B5EF4-FFF2-40B4-BE49-F238E27FC236}">
                <a16:creationId xmlns:a16="http://schemas.microsoft.com/office/drawing/2014/main" id="{1AA69B36-286C-2542-8EE6-699C2834EF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3447" y="4442993"/>
            <a:ext cx="3188941" cy="2125961"/>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6" name="Tijdelijke aanduiding voor inhoud 4">
            <a:extLst>
              <a:ext uri="{FF2B5EF4-FFF2-40B4-BE49-F238E27FC236}">
                <a16:creationId xmlns:a16="http://schemas.microsoft.com/office/drawing/2014/main" id="{5CCB6301-96BD-A149-B390-02A0FCD9DD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92581" y="209847"/>
            <a:ext cx="2633221" cy="3510961"/>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1" name="Afbeelding 10">
            <a:extLst>
              <a:ext uri="{FF2B5EF4-FFF2-40B4-BE49-F238E27FC236}">
                <a16:creationId xmlns:a16="http://schemas.microsoft.com/office/drawing/2014/main" id="{60FFD76B-19BD-A444-AB18-F1B9972A9A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75668" y="6101999"/>
            <a:ext cx="1170528" cy="613356"/>
          </a:xfrm>
          <a:prstGeom prst="rect">
            <a:avLst/>
          </a:prstGeom>
        </p:spPr>
      </p:pic>
    </p:spTree>
    <p:extLst>
      <p:ext uri="{BB962C8B-B14F-4D97-AF65-F5344CB8AC3E}">
        <p14:creationId xmlns:p14="http://schemas.microsoft.com/office/powerpoint/2010/main" val="6203777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A6683-8C99-C442-A1AD-A7587A3991BB}"/>
              </a:ext>
            </a:extLst>
          </p:cNvPr>
          <p:cNvSpPr>
            <a:spLocks noGrp="1"/>
          </p:cNvSpPr>
          <p:nvPr>
            <p:ph type="title"/>
          </p:nvPr>
        </p:nvSpPr>
        <p:spPr/>
        <p:txBody>
          <a:bodyPr/>
          <a:lstStyle/>
          <a:p>
            <a:r>
              <a:rPr lang="nl-NL" dirty="0">
                <a:solidFill>
                  <a:srgbClr val="C00000"/>
                </a:solidFill>
              </a:rPr>
              <a:t>TOT BINNENKORT!</a:t>
            </a:r>
          </a:p>
        </p:txBody>
      </p:sp>
      <p:pic>
        <p:nvPicPr>
          <p:cNvPr id="4" name="Afbeelding 3">
            <a:extLst>
              <a:ext uri="{FF2B5EF4-FFF2-40B4-BE49-F238E27FC236}">
                <a16:creationId xmlns:a16="http://schemas.microsoft.com/office/drawing/2014/main" id="{5B4AE2CD-2872-344A-A19F-996310A7B5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519160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A3BBC5F-8F6D-4FF1-AA30-BBF0B1DBB3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92678" y="1633537"/>
            <a:ext cx="3028950" cy="3590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A7A9F2D-6C95-432C-A48A-1BFC49E8293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5014" y="0"/>
            <a:ext cx="2562225"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9453657-81C6-41E1-B72D-0F27722928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30714" y="3067050"/>
            <a:ext cx="267652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42FD4A60-A5C2-9141-923B-8707BFD8E6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498381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692264A-7348-4F84-8C9C-73E8D2C93B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1437" y="2152650"/>
            <a:ext cx="442912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A58EA827-7CEE-A244-81D3-8AC03B2BE4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52049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692264A-7348-4F84-8C9C-73E8D2C93B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1437" y="2152650"/>
            <a:ext cx="442912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13BC394-0FC8-4FCB-B1F0-00C3CFB8338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5947" y="3274761"/>
            <a:ext cx="2162175" cy="3267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CEF0CA9-A0A1-43BD-84CE-214BF0AB4D4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14047" y="255336"/>
            <a:ext cx="2124075" cy="301942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A58EA827-7CEE-A244-81D3-8AC03B2BE4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81330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F437F68-8715-714C-A79A-E69177A44F37}"/>
              </a:ext>
            </a:extLst>
          </p:cNvPr>
          <p:cNvSpPr>
            <a:spLocks noGrp="1"/>
          </p:cNvSpPr>
          <p:nvPr>
            <p:ph type="title"/>
          </p:nvPr>
        </p:nvSpPr>
        <p:spPr/>
        <p:txBody>
          <a:bodyPr/>
          <a:lstStyle/>
          <a:p>
            <a:r>
              <a:rPr lang="nl-NL" dirty="0"/>
              <a:t>HOE KAN JE </a:t>
            </a:r>
            <a:r>
              <a:rPr lang="nl-NL" dirty="0">
                <a:solidFill>
                  <a:schemeClr val="accent4"/>
                </a:solidFill>
              </a:rPr>
              <a:t>TALENTEN</a:t>
            </a:r>
            <a:r>
              <a:rPr lang="nl-NL" dirty="0"/>
              <a:t> ONTDEKKEN?</a:t>
            </a:r>
          </a:p>
        </p:txBody>
      </p:sp>
      <p:sp>
        <p:nvSpPr>
          <p:cNvPr id="8" name="Tijdelijke aanduiding voor inhoud 7">
            <a:extLst>
              <a:ext uri="{FF2B5EF4-FFF2-40B4-BE49-F238E27FC236}">
                <a16:creationId xmlns:a16="http://schemas.microsoft.com/office/drawing/2014/main" id="{0509A7C7-0513-844F-A596-8F69EA8E9344}"/>
              </a:ext>
            </a:extLst>
          </p:cNvPr>
          <p:cNvSpPr>
            <a:spLocks noGrp="1"/>
          </p:cNvSpPr>
          <p:nvPr>
            <p:ph idx="1"/>
          </p:nvPr>
        </p:nvSpPr>
        <p:spPr>
          <a:xfrm>
            <a:off x="677333" y="1488614"/>
            <a:ext cx="9328815" cy="3094676"/>
          </a:xfrm>
        </p:spPr>
        <p:txBody>
          <a:bodyPr>
            <a:normAutofit/>
          </a:bodyPr>
          <a:lstStyle/>
          <a:p>
            <a:pPr marL="0" indent="0" fontAlgn="base">
              <a:buNone/>
            </a:pPr>
            <a:r>
              <a:rPr lang="nl-NL" sz="2800" dirty="0">
                <a:solidFill>
                  <a:srgbClr val="000000"/>
                </a:solidFill>
                <a:latin typeface="Calibri" panose="020F0502020204030204" pitchFamily="34" charset="0"/>
              </a:rPr>
              <a:t>Er zijn</a:t>
            </a:r>
            <a:r>
              <a:rPr lang="nl-NL" sz="2800" b="1" dirty="0">
                <a:solidFill>
                  <a:srgbClr val="000000"/>
                </a:solidFill>
                <a:latin typeface="Calibri" panose="020F0502020204030204" pitchFamily="34" charset="0"/>
              </a:rPr>
              <a:t> verschillende manieren </a:t>
            </a:r>
            <a:r>
              <a:rPr lang="nl-NL" sz="2800" dirty="0">
                <a:solidFill>
                  <a:srgbClr val="000000"/>
                </a:solidFill>
                <a:latin typeface="Calibri" panose="020F0502020204030204" pitchFamily="34" charset="0"/>
              </a:rPr>
              <a:t>om talenten te ontdekken.</a:t>
            </a:r>
            <a:br>
              <a:rPr lang="nl-NL" sz="2800" dirty="0">
                <a:solidFill>
                  <a:srgbClr val="000000"/>
                </a:solidFill>
                <a:latin typeface="Calibri" panose="020F0502020204030204" pitchFamily="34" charset="0"/>
              </a:rPr>
            </a:br>
            <a:r>
              <a:rPr lang="nl-NL" sz="2800" dirty="0">
                <a:solidFill>
                  <a:srgbClr val="000000"/>
                </a:solidFill>
                <a:latin typeface="Calibri" panose="020F0502020204030204" pitchFamily="34" charset="0"/>
              </a:rPr>
              <a:t>We bespreken er 2. </a:t>
            </a:r>
          </a:p>
          <a:p>
            <a:pPr marL="0" indent="0" fontAlgn="base">
              <a:buNone/>
            </a:pPr>
            <a:endParaRPr lang="nl-BE" sz="1600" dirty="0">
              <a:solidFill>
                <a:srgbClr val="000000"/>
              </a:solidFill>
              <a:latin typeface="Calibri" panose="020F0502020204030204" pitchFamily="34" charset="0"/>
            </a:endParaRPr>
          </a:p>
          <a:p>
            <a:pPr marL="514350" indent="-514350">
              <a:buAutoNum type="arabicParenR"/>
            </a:pPr>
            <a:r>
              <a:rPr lang="nl-BE" sz="2800" b="1" dirty="0">
                <a:solidFill>
                  <a:srgbClr val="000000"/>
                </a:solidFill>
                <a:latin typeface="Calibri" panose="020F0502020204030204" pitchFamily="34" charset="0"/>
              </a:rPr>
              <a:t>Door zelf veel dingen uit te proberen</a:t>
            </a:r>
          </a:p>
          <a:p>
            <a:pPr marL="514350" indent="-514350">
              <a:buAutoNum type="arabicParenR"/>
            </a:pPr>
            <a:r>
              <a:rPr lang="nl-BE" sz="2800" b="1" dirty="0">
                <a:solidFill>
                  <a:srgbClr val="000000"/>
                </a:solidFill>
                <a:latin typeface="Calibri" panose="020F0502020204030204" pitchFamily="34" charset="0"/>
              </a:rPr>
              <a:t>Door te praten met mensen die jou kennen</a:t>
            </a:r>
            <a:endParaRPr lang="nl-BE" sz="2800" b="1" dirty="0"/>
          </a:p>
        </p:txBody>
      </p:sp>
      <p:pic>
        <p:nvPicPr>
          <p:cNvPr id="4" name="Afbeelding 3">
            <a:extLst>
              <a:ext uri="{FF2B5EF4-FFF2-40B4-BE49-F238E27FC236}">
                <a16:creationId xmlns:a16="http://schemas.microsoft.com/office/drawing/2014/main" id="{61794DC4-28BC-4B4A-B04D-8BB9BBF38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61790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84772-D621-D649-8B3A-376264EA3F98}"/>
              </a:ext>
            </a:extLst>
          </p:cNvPr>
          <p:cNvSpPr>
            <a:spLocks noGrp="1"/>
          </p:cNvSpPr>
          <p:nvPr>
            <p:ph type="title"/>
          </p:nvPr>
        </p:nvSpPr>
        <p:spPr/>
        <p:txBody>
          <a:bodyPr/>
          <a:lstStyle/>
          <a:p>
            <a:r>
              <a:rPr lang="nl-NL" dirty="0">
                <a:solidFill>
                  <a:srgbClr val="C00000"/>
                </a:solidFill>
              </a:rPr>
              <a:t>WIE</a:t>
            </a:r>
            <a:r>
              <a:rPr lang="nl-NL" dirty="0"/>
              <a:t> KAN JE </a:t>
            </a:r>
            <a:r>
              <a:rPr lang="nl-NL" dirty="0">
                <a:solidFill>
                  <a:srgbClr val="C00000"/>
                </a:solidFill>
              </a:rPr>
              <a:t>TALENTEN</a:t>
            </a:r>
            <a:r>
              <a:rPr lang="nl-NL" dirty="0"/>
              <a:t> ONTDEKKEN?</a:t>
            </a:r>
          </a:p>
        </p:txBody>
      </p:sp>
      <p:pic>
        <p:nvPicPr>
          <p:cNvPr id="4" name="Picture 2">
            <a:extLst>
              <a:ext uri="{FF2B5EF4-FFF2-40B4-BE49-F238E27FC236}">
                <a16:creationId xmlns:a16="http://schemas.microsoft.com/office/drawing/2014/main" id="{5B7DCBF0-2197-6641-8DF5-942AFB334B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5331" y="2033846"/>
            <a:ext cx="2486024" cy="3803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246DCA-B1B8-B446-A34D-E355A80CD4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456" y="2035019"/>
            <a:ext cx="2763995" cy="1739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DB9CC60-3435-FC41-8AA7-9FB6910537B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5456" y="4077673"/>
            <a:ext cx="2763995" cy="17301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D4DFECE1-6569-EB40-99A1-E8C3E601B8A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53087" y="1930400"/>
            <a:ext cx="248602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1CF4BF61-9A33-434E-AE90-C4C53F6D63B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53087" y="3980783"/>
            <a:ext cx="3041829" cy="185656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5D0E8601-407A-D545-BFA2-B086B377CD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8936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A6683-8C99-C442-A1AD-A7587A3991BB}"/>
              </a:ext>
            </a:extLst>
          </p:cNvPr>
          <p:cNvSpPr>
            <a:spLocks noGrp="1"/>
          </p:cNvSpPr>
          <p:nvPr>
            <p:ph type="title"/>
          </p:nvPr>
        </p:nvSpPr>
        <p:spPr/>
        <p:txBody>
          <a:bodyPr/>
          <a:lstStyle/>
          <a:p>
            <a:r>
              <a:rPr lang="nl-NL" dirty="0">
                <a:solidFill>
                  <a:srgbClr val="C00000"/>
                </a:solidFill>
              </a:rPr>
              <a:t>SPREKEN</a:t>
            </a:r>
            <a:r>
              <a:rPr lang="nl-NL" dirty="0"/>
              <a:t> OVER </a:t>
            </a:r>
            <a:r>
              <a:rPr lang="nl-NL" dirty="0">
                <a:solidFill>
                  <a:srgbClr val="C00000"/>
                </a:solidFill>
              </a:rPr>
              <a:t>TALENTEN</a:t>
            </a:r>
          </a:p>
        </p:txBody>
      </p:sp>
      <p:pic>
        <p:nvPicPr>
          <p:cNvPr id="4" name="Afbeelding 3">
            <a:extLst>
              <a:ext uri="{FF2B5EF4-FFF2-40B4-BE49-F238E27FC236}">
                <a16:creationId xmlns:a16="http://schemas.microsoft.com/office/drawing/2014/main" id="{5B4AE2CD-2872-344A-A19F-996310A7B5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1026" name="Picture 2" descr="HERKEN JE TALENT! | Hoe goed ken jij jezelf? - Plané Training &amp;amp; Coaching">
            <a:extLst>
              <a:ext uri="{FF2B5EF4-FFF2-40B4-BE49-F238E27FC236}">
                <a16:creationId xmlns:a16="http://schemas.microsoft.com/office/drawing/2014/main" id="{8A1C464A-F187-B840-98F1-DC29FABDFB47}"/>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677334" y="1488281"/>
            <a:ext cx="6944917"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511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EA947C2E-8B25-B94B-A313-3CD33DCCDFA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117446" y="-89099"/>
            <a:ext cx="9957109" cy="7036199"/>
          </a:xfrm>
        </p:spPr>
      </p:pic>
    </p:spTree>
    <p:extLst>
      <p:ext uri="{BB962C8B-B14F-4D97-AF65-F5344CB8AC3E}">
        <p14:creationId xmlns:p14="http://schemas.microsoft.com/office/powerpoint/2010/main" val="1541399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7">
            <a:extLst>
              <a:ext uri="{FF2B5EF4-FFF2-40B4-BE49-F238E27FC236}">
                <a16:creationId xmlns:a16="http://schemas.microsoft.com/office/drawing/2014/main" id="{002D5198-0E02-7445-A62D-A3B24D1C680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7" y="1493687"/>
            <a:ext cx="2799545" cy="3960000"/>
          </a:xfrm>
          <a:ln>
            <a:solidFill>
              <a:srgbClr val="C00000"/>
            </a:solidFill>
          </a:ln>
        </p:spPr>
      </p:pic>
      <p:pic>
        <p:nvPicPr>
          <p:cNvPr id="21" name="Afbeelding 20">
            <a:extLst>
              <a:ext uri="{FF2B5EF4-FFF2-40B4-BE49-F238E27FC236}">
                <a16:creationId xmlns:a16="http://schemas.microsoft.com/office/drawing/2014/main" id="{B74B4F46-80C5-5942-B9E4-1FCE6C9C97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7060" y="187541"/>
            <a:ext cx="4168379" cy="2778919"/>
          </a:xfrm>
          <a:prstGeom prst="rect">
            <a:avLst/>
          </a:prstGeom>
        </p:spPr>
      </p:pic>
      <p:pic>
        <p:nvPicPr>
          <p:cNvPr id="22" name="Afbeelding 21">
            <a:extLst>
              <a:ext uri="{FF2B5EF4-FFF2-40B4-BE49-F238E27FC236}">
                <a16:creationId xmlns:a16="http://schemas.microsoft.com/office/drawing/2014/main" id="{02D72B6A-87AA-B641-8771-CED055FE8E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4393" y="3889557"/>
            <a:ext cx="4210547" cy="2804790"/>
          </a:xfrm>
          <a:prstGeom prst="rect">
            <a:avLst/>
          </a:prstGeom>
        </p:spPr>
      </p:pic>
      <p:pic>
        <p:nvPicPr>
          <p:cNvPr id="5" name="Afbeelding 4">
            <a:extLst>
              <a:ext uri="{FF2B5EF4-FFF2-40B4-BE49-F238E27FC236}">
                <a16:creationId xmlns:a16="http://schemas.microsoft.com/office/drawing/2014/main" id="{A0DF5C61-C1E9-0444-A204-FEFB604937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387756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842EBE21-E3D8-9543-869E-826A9E258EF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070E723B-ACA9-9B46-AB8A-4B58334F2475}"/>
              </a:ext>
            </a:extLst>
          </p:cNvPr>
          <p:cNvPicPr>
            <a:picLocks noChangeAspect="1"/>
          </p:cNvPicPr>
          <p:nvPr/>
        </p:nvPicPr>
        <p:blipFill>
          <a:blip r:embed="rId4"/>
          <a:stretch>
            <a:fillRect/>
          </a:stretch>
        </p:blipFill>
        <p:spPr>
          <a:xfrm>
            <a:off x="1279409" y="3249610"/>
            <a:ext cx="2143125" cy="3219450"/>
          </a:xfrm>
          <a:prstGeom prst="rect">
            <a:avLst/>
          </a:prstGeom>
        </p:spPr>
      </p:pic>
      <p:pic>
        <p:nvPicPr>
          <p:cNvPr id="4" name="Afbeelding 3">
            <a:extLst>
              <a:ext uri="{FF2B5EF4-FFF2-40B4-BE49-F238E27FC236}">
                <a16:creationId xmlns:a16="http://schemas.microsoft.com/office/drawing/2014/main" id="{EDD065A3-191F-CB48-B4E3-180695DECC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5949" y="462405"/>
            <a:ext cx="2970046" cy="2342597"/>
          </a:xfrm>
          <a:prstGeom prst="rect">
            <a:avLst/>
          </a:prstGeom>
        </p:spPr>
      </p:pic>
      <p:pic>
        <p:nvPicPr>
          <p:cNvPr id="5" name="Afbeelding 4">
            <a:extLst>
              <a:ext uri="{FF2B5EF4-FFF2-40B4-BE49-F238E27FC236}">
                <a16:creationId xmlns:a16="http://schemas.microsoft.com/office/drawing/2014/main" id="{ADFF5ADF-3E5D-324F-B2EE-EA180479957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945966" y="462405"/>
            <a:ext cx="3814484" cy="2714898"/>
          </a:xfrm>
          <a:prstGeom prst="rect">
            <a:avLst/>
          </a:prstGeom>
        </p:spPr>
      </p:pic>
      <p:pic>
        <p:nvPicPr>
          <p:cNvPr id="6" name="Afbeelding 5">
            <a:extLst>
              <a:ext uri="{FF2B5EF4-FFF2-40B4-BE49-F238E27FC236}">
                <a16:creationId xmlns:a16="http://schemas.microsoft.com/office/drawing/2014/main" id="{DECF140A-C9F3-1446-BAA1-5D7D407D62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82542" y="3429000"/>
            <a:ext cx="3277908" cy="2343600"/>
          </a:xfrm>
          <a:prstGeom prst="rect">
            <a:avLst/>
          </a:prstGeom>
        </p:spPr>
      </p:pic>
      <p:pic>
        <p:nvPicPr>
          <p:cNvPr id="7" name="Afbeelding 6">
            <a:extLst>
              <a:ext uri="{FF2B5EF4-FFF2-40B4-BE49-F238E27FC236}">
                <a16:creationId xmlns:a16="http://schemas.microsoft.com/office/drawing/2014/main" id="{ED004073-2C4C-354A-82D4-9D5FE710A7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211212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341CA-220D-AE40-8E5D-46488C200783}"/>
              </a:ext>
            </a:extLst>
          </p:cNvPr>
          <p:cNvSpPr>
            <a:spLocks noGrp="1"/>
          </p:cNvSpPr>
          <p:nvPr>
            <p:ph type="title"/>
          </p:nvPr>
        </p:nvSpPr>
        <p:spPr>
          <a:xfrm>
            <a:off x="2156133" y="2553064"/>
            <a:ext cx="7879734" cy="1751873"/>
          </a:xfrm>
        </p:spPr>
        <p:txBody>
          <a:bodyPr>
            <a:normAutofit/>
          </a:bodyPr>
          <a:lstStyle/>
          <a:p>
            <a:pPr algn="ctr"/>
            <a:r>
              <a:rPr lang="nl-NL" sz="4400" dirty="0"/>
              <a:t>Waarom </a:t>
            </a:r>
            <a:r>
              <a:rPr lang="nl-NL" sz="4400" dirty="0">
                <a:solidFill>
                  <a:srgbClr val="C00000"/>
                </a:solidFill>
              </a:rPr>
              <a:t>werken</a:t>
            </a:r>
            <a:r>
              <a:rPr lang="nl-NL" sz="4400" dirty="0"/>
              <a:t> mensen? </a:t>
            </a:r>
          </a:p>
        </p:txBody>
      </p:sp>
      <p:pic>
        <p:nvPicPr>
          <p:cNvPr id="4" name="Afbeelding 3">
            <a:extLst>
              <a:ext uri="{FF2B5EF4-FFF2-40B4-BE49-F238E27FC236}">
                <a16:creationId xmlns:a16="http://schemas.microsoft.com/office/drawing/2014/main" id="{22534892-C5CC-394B-A89B-9FC907E118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499219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6E297A76-D7EF-FA40-843E-7A2879DA293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FB425717-F97D-DE48-B7A2-BC88CEB6BE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2060" y="3067888"/>
            <a:ext cx="4169713" cy="2777589"/>
          </a:xfrm>
          <a:prstGeom prst="rect">
            <a:avLst/>
          </a:prstGeom>
        </p:spPr>
      </p:pic>
      <p:pic>
        <p:nvPicPr>
          <p:cNvPr id="4" name="Afbeelding 3">
            <a:extLst>
              <a:ext uri="{FF2B5EF4-FFF2-40B4-BE49-F238E27FC236}">
                <a16:creationId xmlns:a16="http://schemas.microsoft.com/office/drawing/2014/main" id="{E4FC4514-9D34-9345-B147-8547C484214F}"/>
              </a:ext>
            </a:extLst>
          </p:cNvPr>
          <p:cNvPicPr>
            <a:picLocks noChangeAspect="1"/>
          </p:cNvPicPr>
          <p:nvPr/>
        </p:nvPicPr>
        <p:blipFill>
          <a:blip r:embed="rId5"/>
          <a:stretch>
            <a:fillRect/>
          </a:stretch>
        </p:blipFill>
        <p:spPr>
          <a:xfrm>
            <a:off x="280774" y="268202"/>
            <a:ext cx="4107352" cy="2738234"/>
          </a:xfrm>
          <a:prstGeom prst="rect">
            <a:avLst/>
          </a:prstGeom>
        </p:spPr>
      </p:pic>
      <p:pic>
        <p:nvPicPr>
          <p:cNvPr id="5" name="Afbeelding 4">
            <a:extLst>
              <a:ext uri="{FF2B5EF4-FFF2-40B4-BE49-F238E27FC236}">
                <a16:creationId xmlns:a16="http://schemas.microsoft.com/office/drawing/2014/main" id="{89DBBABA-F4D5-714C-BBA9-D3DCA64F65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373693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3551FA8E-E077-EF46-B61E-ABB5C102B55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667F3145-DD69-8645-8A55-320F04A1BB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71077" y="3127777"/>
            <a:ext cx="2799544" cy="2472713"/>
          </a:xfrm>
          <a:prstGeom prst="rect">
            <a:avLst/>
          </a:prstGeom>
        </p:spPr>
      </p:pic>
      <p:pic>
        <p:nvPicPr>
          <p:cNvPr id="4" name="Afbeelding 3">
            <a:extLst>
              <a:ext uri="{FF2B5EF4-FFF2-40B4-BE49-F238E27FC236}">
                <a16:creationId xmlns:a16="http://schemas.microsoft.com/office/drawing/2014/main" id="{FB60E09B-19DC-6841-BD3A-076BB925BB3E}"/>
              </a:ext>
            </a:extLst>
          </p:cNvPr>
          <p:cNvPicPr>
            <a:picLocks noChangeAspect="1"/>
          </p:cNvPicPr>
          <p:nvPr/>
        </p:nvPicPr>
        <p:blipFill>
          <a:blip r:embed="rId5"/>
          <a:stretch>
            <a:fillRect/>
          </a:stretch>
        </p:blipFill>
        <p:spPr>
          <a:xfrm>
            <a:off x="506109" y="1609716"/>
            <a:ext cx="3565544" cy="3565544"/>
          </a:xfrm>
          <a:prstGeom prst="rect">
            <a:avLst/>
          </a:prstGeom>
        </p:spPr>
      </p:pic>
      <p:pic>
        <p:nvPicPr>
          <p:cNvPr id="5" name="Afbeelding 4">
            <a:extLst>
              <a:ext uri="{FF2B5EF4-FFF2-40B4-BE49-F238E27FC236}">
                <a16:creationId xmlns:a16="http://schemas.microsoft.com/office/drawing/2014/main" id="{06F0C3CA-F6B3-8544-9B93-2AFEC3F7A8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97696" y="395319"/>
            <a:ext cx="4107856" cy="2460776"/>
          </a:xfrm>
          <a:prstGeom prst="rect">
            <a:avLst/>
          </a:prstGeom>
        </p:spPr>
      </p:pic>
      <p:pic>
        <p:nvPicPr>
          <p:cNvPr id="6" name="Afbeelding 5">
            <a:extLst>
              <a:ext uri="{FF2B5EF4-FFF2-40B4-BE49-F238E27FC236}">
                <a16:creationId xmlns:a16="http://schemas.microsoft.com/office/drawing/2014/main" id="{0B77DE76-5DCB-2A49-A34D-38052BBF90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175686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D970E9D0-28B2-5C46-8835-73480029719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3EA4BF61-F0FD-3C46-94D9-85372636B2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636" y="294574"/>
            <a:ext cx="4417720" cy="2841390"/>
          </a:xfrm>
          <a:prstGeom prst="rect">
            <a:avLst/>
          </a:prstGeom>
        </p:spPr>
      </p:pic>
      <p:pic>
        <p:nvPicPr>
          <p:cNvPr id="4" name="Afbeelding 3">
            <a:extLst>
              <a:ext uri="{FF2B5EF4-FFF2-40B4-BE49-F238E27FC236}">
                <a16:creationId xmlns:a16="http://schemas.microsoft.com/office/drawing/2014/main" id="{85C95124-4F9D-5941-85B1-5D9D1AA14B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7516" y="294574"/>
            <a:ext cx="4175029" cy="2781135"/>
          </a:xfrm>
          <a:prstGeom prst="rect">
            <a:avLst/>
          </a:prstGeom>
        </p:spPr>
      </p:pic>
      <p:pic>
        <p:nvPicPr>
          <p:cNvPr id="5" name="Afbeelding 4">
            <a:extLst>
              <a:ext uri="{FF2B5EF4-FFF2-40B4-BE49-F238E27FC236}">
                <a16:creationId xmlns:a16="http://schemas.microsoft.com/office/drawing/2014/main" id="{C3C3DFD9-E14C-B843-9E42-848DA901DB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327" y="3722037"/>
            <a:ext cx="4175029" cy="2923038"/>
          </a:xfrm>
          <a:prstGeom prst="rect">
            <a:avLst/>
          </a:prstGeom>
        </p:spPr>
      </p:pic>
      <p:pic>
        <p:nvPicPr>
          <p:cNvPr id="6" name="Afbeelding 5">
            <a:extLst>
              <a:ext uri="{FF2B5EF4-FFF2-40B4-BE49-F238E27FC236}">
                <a16:creationId xmlns:a16="http://schemas.microsoft.com/office/drawing/2014/main" id="{04D93637-274E-EC48-AFDA-DAB42BA769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829672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1E5AA1B7-40CA-8B48-9F54-97ACED8D9F3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428976" y="1725464"/>
            <a:ext cx="3334048" cy="3334048"/>
          </a:xfrm>
          <a:ln>
            <a:solidFill>
              <a:srgbClr val="C00000"/>
            </a:solidFill>
          </a:ln>
        </p:spPr>
      </p:pic>
      <p:pic>
        <p:nvPicPr>
          <p:cNvPr id="3" name="Afbeelding 2">
            <a:extLst>
              <a:ext uri="{FF2B5EF4-FFF2-40B4-BE49-F238E27FC236}">
                <a16:creationId xmlns:a16="http://schemas.microsoft.com/office/drawing/2014/main" id="{9A9A5474-C5FB-834B-BC0A-1804074E770F}"/>
              </a:ext>
            </a:extLst>
          </p:cNvPr>
          <p:cNvPicPr>
            <a:picLocks noChangeAspect="1"/>
          </p:cNvPicPr>
          <p:nvPr/>
        </p:nvPicPr>
        <p:blipFill>
          <a:blip r:embed="rId4"/>
          <a:stretch>
            <a:fillRect/>
          </a:stretch>
        </p:blipFill>
        <p:spPr>
          <a:xfrm>
            <a:off x="419687" y="400833"/>
            <a:ext cx="3542775" cy="2473581"/>
          </a:xfrm>
          <a:prstGeom prst="rect">
            <a:avLst/>
          </a:prstGeom>
        </p:spPr>
      </p:pic>
      <p:pic>
        <p:nvPicPr>
          <p:cNvPr id="4" name="Afbeelding 3">
            <a:extLst>
              <a:ext uri="{FF2B5EF4-FFF2-40B4-BE49-F238E27FC236}">
                <a16:creationId xmlns:a16="http://schemas.microsoft.com/office/drawing/2014/main" id="{33C4F299-441D-8847-ADD9-64D84F8D9F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9687" y="3440813"/>
            <a:ext cx="3542776" cy="2361850"/>
          </a:xfrm>
          <a:prstGeom prst="rect">
            <a:avLst/>
          </a:prstGeom>
        </p:spPr>
      </p:pic>
      <p:pic>
        <p:nvPicPr>
          <p:cNvPr id="5" name="Afbeelding 4">
            <a:extLst>
              <a:ext uri="{FF2B5EF4-FFF2-40B4-BE49-F238E27FC236}">
                <a16:creationId xmlns:a16="http://schemas.microsoft.com/office/drawing/2014/main" id="{65FA32AE-7D23-0F46-88B7-B559900BAE0A}"/>
              </a:ext>
            </a:extLst>
          </p:cNvPr>
          <p:cNvPicPr>
            <a:picLocks noChangeAspect="1"/>
          </p:cNvPicPr>
          <p:nvPr/>
        </p:nvPicPr>
        <p:blipFill>
          <a:blip r:embed="rId6"/>
          <a:stretch>
            <a:fillRect/>
          </a:stretch>
        </p:blipFill>
        <p:spPr>
          <a:xfrm>
            <a:off x="8181307" y="400832"/>
            <a:ext cx="3542775" cy="2473582"/>
          </a:xfrm>
          <a:prstGeom prst="rect">
            <a:avLst/>
          </a:prstGeom>
        </p:spPr>
      </p:pic>
      <p:pic>
        <p:nvPicPr>
          <p:cNvPr id="6" name="Afbeelding 5">
            <a:extLst>
              <a:ext uri="{FF2B5EF4-FFF2-40B4-BE49-F238E27FC236}">
                <a16:creationId xmlns:a16="http://schemas.microsoft.com/office/drawing/2014/main" id="{3F78DDF6-BCAF-324E-864D-50798A357A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20422" y="3447752"/>
            <a:ext cx="3542775" cy="2361850"/>
          </a:xfrm>
          <a:prstGeom prst="rect">
            <a:avLst/>
          </a:prstGeom>
        </p:spPr>
      </p:pic>
      <p:pic>
        <p:nvPicPr>
          <p:cNvPr id="7" name="Afbeelding 6">
            <a:extLst>
              <a:ext uri="{FF2B5EF4-FFF2-40B4-BE49-F238E27FC236}">
                <a16:creationId xmlns:a16="http://schemas.microsoft.com/office/drawing/2014/main" id="{80D28448-03FB-B645-9FA0-04B98435CB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166841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5E85B521-4114-C44B-BBB1-02CAD9BAAD5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B7EB1CF5-FABF-CC47-AC69-9956C2D04D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360"/>
          <a:stretch/>
        </p:blipFill>
        <p:spPr>
          <a:xfrm>
            <a:off x="72227" y="1716021"/>
            <a:ext cx="4317802" cy="2989701"/>
          </a:xfrm>
          <a:prstGeom prst="rect">
            <a:avLst/>
          </a:prstGeom>
        </p:spPr>
      </p:pic>
      <p:pic>
        <p:nvPicPr>
          <p:cNvPr id="5" name="Afbeelding 4">
            <a:extLst>
              <a:ext uri="{FF2B5EF4-FFF2-40B4-BE49-F238E27FC236}">
                <a16:creationId xmlns:a16="http://schemas.microsoft.com/office/drawing/2014/main" id="{492A38EF-CD6E-434E-8A49-EDF10854F76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72240" y="1281207"/>
            <a:ext cx="4170568" cy="4222561"/>
          </a:xfrm>
          <a:prstGeom prst="rect">
            <a:avLst/>
          </a:prstGeom>
        </p:spPr>
      </p:pic>
      <p:pic>
        <p:nvPicPr>
          <p:cNvPr id="6" name="Afbeelding 5">
            <a:extLst>
              <a:ext uri="{FF2B5EF4-FFF2-40B4-BE49-F238E27FC236}">
                <a16:creationId xmlns:a16="http://schemas.microsoft.com/office/drawing/2014/main" id="{0244CC14-CFBA-4F4B-99DC-70DAC6EA03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697183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5435FEC1-8495-0248-B5BB-B46D16E187E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6BB28DF2-7CD9-FC4A-8E7E-F1EAC9DE50E1}"/>
              </a:ext>
            </a:extLst>
          </p:cNvPr>
          <p:cNvPicPr>
            <a:picLocks noChangeAspect="1"/>
          </p:cNvPicPr>
          <p:nvPr/>
        </p:nvPicPr>
        <p:blipFill>
          <a:blip r:embed="rId4"/>
          <a:stretch>
            <a:fillRect/>
          </a:stretch>
        </p:blipFill>
        <p:spPr>
          <a:xfrm>
            <a:off x="326986" y="306569"/>
            <a:ext cx="4119860" cy="3085919"/>
          </a:xfrm>
          <a:prstGeom prst="rect">
            <a:avLst/>
          </a:prstGeom>
        </p:spPr>
      </p:pic>
      <p:pic>
        <p:nvPicPr>
          <p:cNvPr id="4" name="Afbeelding 3">
            <a:extLst>
              <a:ext uri="{FF2B5EF4-FFF2-40B4-BE49-F238E27FC236}">
                <a16:creationId xmlns:a16="http://schemas.microsoft.com/office/drawing/2014/main" id="{FCB42546-0434-5C49-B36A-2EB9C8E4BF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911" y="3796146"/>
            <a:ext cx="4130935" cy="2743199"/>
          </a:xfrm>
          <a:prstGeom prst="rect">
            <a:avLst/>
          </a:prstGeom>
        </p:spPr>
      </p:pic>
      <p:pic>
        <p:nvPicPr>
          <p:cNvPr id="5" name="Afbeelding 4">
            <a:extLst>
              <a:ext uri="{FF2B5EF4-FFF2-40B4-BE49-F238E27FC236}">
                <a16:creationId xmlns:a16="http://schemas.microsoft.com/office/drawing/2014/main" id="{B19C79AF-A88D-6645-BEFE-27771E0F81E5}"/>
              </a:ext>
            </a:extLst>
          </p:cNvPr>
          <p:cNvPicPr>
            <a:picLocks noChangeAspect="1"/>
          </p:cNvPicPr>
          <p:nvPr/>
        </p:nvPicPr>
        <p:blipFill>
          <a:blip r:embed="rId6"/>
          <a:stretch>
            <a:fillRect/>
          </a:stretch>
        </p:blipFill>
        <p:spPr>
          <a:xfrm>
            <a:off x="7668515" y="1961979"/>
            <a:ext cx="4291526" cy="2861017"/>
          </a:xfrm>
          <a:prstGeom prst="rect">
            <a:avLst/>
          </a:prstGeom>
        </p:spPr>
      </p:pic>
      <p:pic>
        <p:nvPicPr>
          <p:cNvPr id="6" name="Afbeelding 5">
            <a:extLst>
              <a:ext uri="{FF2B5EF4-FFF2-40B4-BE49-F238E27FC236}">
                <a16:creationId xmlns:a16="http://schemas.microsoft.com/office/drawing/2014/main" id="{82CDDF70-6035-5B44-B1D4-6EAAEA97C2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341367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BDECD823-AC46-1D43-BB5B-41872BE6DC5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Picture 4">
            <a:extLst>
              <a:ext uri="{FF2B5EF4-FFF2-40B4-BE49-F238E27FC236}">
                <a16:creationId xmlns:a16="http://schemas.microsoft.com/office/drawing/2014/main" id="{838836B8-37E9-8E4F-8806-F94CC4EA3F3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350" y="318717"/>
            <a:ext cx="4202126" cy="2784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8A2360C2-9582-1B4C-AB85-6962A59C718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350" y="3705433"/>
            <a:ext cx="4202126" cy="2827359"/>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3006B864-42E3-6B4D-9282-BBD711843C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78463" y="249443"/>
            <a:ext cx="3892692" cy="2923247"/>
          </a:xfrm>
          <a:prstGeom prst="rect">
            <a:avLst/>
          </a:prstGeom>
        </p:spPr>
      </p:pic>
      <p:pic>
        <p:nvPicPr>
          <p:cNvPr id="6" name="Picture 2">
            <a:extLst>
              <a:ext uri="{FF2B5EF4-FFF2-40B4-BE49-F238E27FC236}">
                <a16:creationId xmlns:a16="http://schemas.microsoft.com/office/drawing/2014/main" id="{4D55D010-0C94-2C4E-BB6B-EDEE5420C76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22003" y="3685311"/>
            <a:ext cx="3949152" cy="197646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72923E1C-4333-1F47-AB4D-D2D43DC6B3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838644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52DE18C3-504C-5F4A-9A61-75AE1191C82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4F8EF40C-3CDF-3C46-82CB-421EF1CB31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19743" y="255265"/>
            <a:ext cx="4265531" cy="2950903"/>
          </a:xfrm>
          <a:prstGeom prst="rect">
            <a:avLst/>
          </a:prstGeom>
        </p:spPr>
      </p:pic>
      <p:pic>
        <p:nvPicPr>
          <p:cNvPr id="4" name="Afbeelding 3">
            <a:extLst>
              <a:ext uri="{FF2B5EF4-FFF2-40B4-BE49-F238E27FC236}">
                <a16:creationId xmlns:a16="http://schemas.microsoft.com/office/drawing/2014/main" id="{C952AEAC-7335-C04C-8590-CC280E1711E1}"/>
              </a:ext>
            </a:extLst>
          </p:cNvPr>
          <p:cNvPicPr>
            <a:picLocks noChangeAspect="1"/>
          </p:cNvPicPr>
          <p:nvPr/>
        </p:nvPicPr>
        <p:blipFill>
          <a:blip r:embed="rId5"/>
          <a:stretch>
            <a:fillRect/>
          </a:stretch>
        </p:blipFill>
        <p:spPr>
          <a:xfrm>
            <a:off x="204721" y="3429000"/>
            <a:ext cx="4265531" cy="2969183"/>
          </a:xfrm>
          <a:prstGeom prst="rect">
            <a:avLst/>
          </a:prstGeom>
        </p:spPr>
      </p:pic>
      <p:pic>
        <p:nvPicPr>
          <p:cNvPr id="5" name="Picture 2" descr="Fout, Vraagteken, Fail, Verkeerde, Problemen, Kind">
            <a:extLst>
              <a:ext uri="{FF2B5EF4-FFF2-40B4-BE49-F238E27FC236}">
                <a16:creationId xmlns:a16="http://schemas.microsoft.com/office/drawing/2014/main" id="{2D442A3F-E29E-CA46-83BC-39DC736F8A3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6726" y="367275"/>
            <a:ext cx="4263526" cy="272688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E911BEDE-611D-6F4E-B8F9-16066A31BD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853754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EF1E240D-4E72-CE46-A857-7D81B21DEE1D}"/>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607795" y="1714125"/>
            <a:ext cx="2976409" cy="3356726"/>
          </a:xfrm>
          <a:ln>
            <a:solidFill>
              <a:srgbClr val="C00000"/>
            </a:solidFill>
          </a:ln>
        </p:spPr>
      </p:pic>
      <p:pic>
        <p:nvPicPr>
          <p:cNvPr id="3" name="Afbeelding 2">
            <a:extLst>
              <a:ext uri="{FF2B5EF4-FFF2-40B4-BE49-F238E27FC236}">
                <a16:creationId xmlns:a16="http://schemas.microsoft.com/office/drawing/2014/main" id="{05E71818-5A41-6145-A5AA-5D57F63674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295" y="308650"/>
            <a:ext cx="4223023" cy="2810950"/>
          </a:xfrm>
          <a:prstGeom prst="rect">
            <a:avLst/>
          </a:prstGeom>
        </p:spPr>
      </p:pic>
      <p:pic>
        <p:nvPicPr>
          <p:cNvPr id="4" name="Afbeelding 3">
            <a:extLst>
              <a:ext uri="{FF2B5EF4-FFF2-40B4-BE49-F238E27FC236}">
                <a16:creationId xmlns:a16="http://schemas.microsoft.com/office/drawing/2014/main" id="{FEA1E3DE-4BD5-1542-B928-490E16AE233E}"/>
              </a:ext>
            </a:extLst>
          </p:cNvPr>
          <p:cNvPicPr>
            <a:picLocks noChangeAspect="1"/>
          </p:cNvPicPr>
          <p:nvPr/>
        </p:nvPicPr>
        <p:blipFill>
          <a:blip r:embed="rId5"/>
          <a:stretch>
            <a:fillRect/>
          </a:stretch>
        </p:blipFill>
        <p:spPr>
          <a:xfrm>
            <a:off x="198295" y="3770077"/>
            <a:ext cx="4223023" cy="2815349"/>
          </a:xfrm>
          <a:prstGeom prst="rect">
            <a:avLst/>
          </a:prstGeom>
        </p:spPr>
      </p:pic>
      <p:pic>
        <p:nvPicPr>
          <p:cNvPr id="5" name="Afbeelding 4">
            <a:extLst>
              <a:ext uri="{FF2B5EF4-FFF2-40B4-BE49-F238E27FC236}">
                <a16:creationId xmlns:a16="http://schemas.microsoft.com/office/drawing/2014/main" id="{AF8DB86C-E90C-9445-9412-BFDAB3950F31}"/>
              </a:ext>
            </a:extLst>
          </p:cNvPr>
          <p:cNvPicPr>
            <a:picLocks noChangeAspect="1"/>
          </p:cNvPicPr>
          <p:nvPr/>
        </p:nvPicPr>
        <p:blipFill>
          <a:blip r:embed="rId6"/>
          <a:stretch>
            <a:fillRect/>
          </a:stretch>
        </p:blipFill>
        <p:spPr>
          <a:xfrm>
            <a:off x="7772550" y="308650"/>
            <a:ext cx="4216425" cy="2810950"/>
          </a:xfrm>
          <a:prstGeom prst="rect">
            <a:avLst/>
          </a:prstGeom>
        </p:spPr>
      </p:pic>
      <p:pic>
        <p:nvPicPr>
          <p:cNvPr id="6" name="Afbeelding 5">
            <a:extLst>
              <a:ext uri="{FF2B5EF4-FFF2-40B4-BE49-F238E27FC236}">
                <a16:creationId xmlns:a16="http://schemas.microsoft.com/office/drawing/2014/main" id="{347EF58A-0D41-D34B-9A70-71E87328AC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6289" y="3770077"/>
            <a:ext cx="4212686" cy="1696558"/>
          </a:xfrm>
          <a:prstGeom prst="rect">
            <a:avLst/>
          </a:prstGeom>
        </p:spPr>
      </p:pic>
      <p:pic>
        <p:nvPicPr>
          <p:cNvPr id="7" name="Afbeelding 6">
            <a:extLst>
              <a:ext uri="{FF2B5EF4-FFF2-40B4-BE49-F238E27FC236}">
                <a16:creationId xmlns:a16="http://schemas.microsoft.com/office/drawing/2014/main" id="{3C991749-6FFC-5348-8131-67C4576D5C8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747433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D0460A1A-97EB-854A-B9C8-82C95B802C2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Picture 2">
            <a:extLst>
              <a:ext uri="{FF2B5EF4-FFF2-40B4-BE49-F238E27FC236}">
                <a16:creationId xmlns:a16="http://schemas.microsoft.com/office/drawing/2014/main" id="{C4A6B1B5-567C-584E-9342-271E8DB804F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8830" y="2378118"/>
            <a:ext cx="4530189" cy="232000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71380C8-FA66-444F-AEA4-6C7E458CC3AA}"/>
              </a:ext>
            </a:extLst>
          </p:cNvPr>
          <p:cNvPicPr>
            <a:picLocks noChangeAspect="1"/>
          </p:cNvPicPr>
          <p:nvPr/>
        </p:nvPicPr>
        <p:blipFill>
          <a:blip r:embed="rId5"/>
          <a:stretch>
            <a:fillRect/>
          </a:stretch>
        </p:blipFill>
        <p:spPr>
          <a:xfrm>
            <a:off x="7630279" y="2072299"/>
            <a:ext cx="4477640" cy="2640377"/>
          </a:xfrm>
          <a:prstGeom prst="rect">
            <a:avLst/>
          </a:prstGeom>
        </p:spPr>
      </p:pic>
      <p:pic>
        <p:nvPicPr>
          <p:cNvPr id="5" name="Afbeelding 4">
            <a:extLst>
              <a:ext uri="{FF2B5EF4-FFF2-40B4-BE49-F238E27FC236}">
                <a16:creationId xmlns:a16="http://schemas.microsoft.com/office/drawing/2014/main" id="{EC784E22-E4DC-B340-938C-B39EA2C378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548218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341CA-220D-AE40-8E5D-46488C200783}"/>
              </a:ext>
            </a:extLst>
          </p:cNvPr>
          <p:cNvSpPr>
            <a:spLocks noGrp="1"/>
          </p:cNvSpPr>
          <p:nvPr>
            <p:ph type="title"/>
          </p:nvPr>
        </p:nvSpPr>
        <p:spPr>
          <a:xfrm>
            <a:off x="2156133" y="2553064"/>
            <a:ext cx="7879734" cy="901383"/>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nl-NL" sz="4400" dirty="0">
                <a:solidFill>
                  <a:schemeClr val="bg1"/>
                </a:solidFill>
              </a:rPr>
              <a:t>Waarom werken mensen? </a:t>
            </a:r>
          </a:p>
        </p:txBody>
      </p:sp>
      <p:pic>
        <p:nvPicPr>
          <p:cNvPr id="4" name="Afbeelding 3">
            <a:extLst>
              <a:ext uri="{FF2B5EF4-FFF2-40B4-BE49-F238E27FC236}">
                <a16:creationId xmlns:a16="http://schemas.microsoft.com/office/drawing/2014/main" id="{22534892-C5CC-394B-A89B-9FC907E118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
        <p:nvSpPr>
          <p:cNvPr id="5" name="Titel 1">
            <a:extLst>
              <a:ext uri="{FF2B5EF4-FFF2-40B4-BE49-F238E27FC236}">
                <a16:creationId xmlns:a16="http://schemas.microsoft.com/office/drawing/2014/main" id="{5D8ADAAE-1119-C14B-9D98-CF197E7ADF61}"/>
              </a:ext>
            </a:extLst>
          </p:cNvPr>
          <p:cNvSpPr txBox="1">
            <a:spLocks/>
          </p:cNvSpPr>
          <p:nvPr/>
        </p:nvSpPr>
        <p:spPr>
          <a:xfrm>
            <a:off x="273257" y="528831"/>
            <a:ext cx="3059880" cy="70141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dirty="0"/>
              <a:t>Met fijne collega’s werken</a:t>
            </a:r>
          </a:p>
        </p:txBody>
      </p:sp>
      <p:sp>
        <p:nvSpPr>
          <p:cNvPr id="6" name="Titel 1">
            <a:extLst>
              <a:ext uri="{FF2B5EF4-FFF2-40B4-BE49-F238E27FC236}">
                <a16:creationId xmlns:a16="http://schemas.microsoft.com/office/drawing/2014/main" id="{0BB1C9C7-D5D5-5A4B-94EF-C290D57463D7}"/>
              </a:ext>
            </a:extLst>
          </p:cNvPr>
          <p:cNvSpPr txBox="1">
            <a:spLocks/>
          </p:cNvSpPr>
          <p:nvPr/>
        </p:nvSpPr>
        <p:spPr>
          <a:xfrm>
            <a:off x="7722214" y="1557653"/>
            <a:ext cx="3265334" cy="70141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dirty="0"/>
              <a:t>Plezier hebben</a:t>
            </a:r>
          </a:p>
        </p:txBody>
      </p:sp>
      <p:sp>
        <p:nvSpPr>
          <p:cNvPr id="7" name="Titel 1">
            <a:extLst>
              <a:ext uri="{FF2B5EF4-FFF2-40B4-BE49-F238E27FC236}">
                <a16:creationId xmlns:a16="http://schemas.microsoft.com/office/drawing/2014/main" id="{26998A9F-FEA6-BB40-AC20-6350B09B9DC6}"/>
              </a:ext>
            </a:extLst>
          </p:cNvPr>
          <p:cNvSpPr txBox="1">
            <a:spLocks/>
          </p:cNvSpPr>
          <p:nvPr/>
        </p:nvSpPr>
        <p:spPr>
          <a:xfrm>
            <a:off x="7095544" y="3953720"/>
            <a:ext cx="3552277" cy="70141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dirty="0"/>
              <a:t>Leiding nemen</a:t>
            </a:r>
          </a:p>
        </p:txBody>
      </p:sp>
      <p:sp>
        <p:nvSpPr>
          <p:cNvPr id="8" name="Titel 1">
            <a:extLst>
              <a:ext uri="{FF2B5EF4-FFF2-40B4-BE49-F238E27FC236}">
                <a16:creationId xmlns:a16="http://schemas.microsoft.com/office/drawing/2014/main" id="{EEF6FB02-C912-8C47-8CD6-40F7972B3DDF}"/>
              </a:ext>
            </a:extLst>
          </p:cNvPr>
          <p:cNvSpPr txBox="1">
            <a:spLocks/>
          </p:cNvSpPr>
          <p:nvPr/>
        </p:nvSpPr>
        <p:spPr>
          <a:xfrm>
            <a:off x="5565604" y="5855821"/>
            <a:ext cx="3059880" cy="70141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dirty="0"/>
              <a:t>Nuttig voelen</a:t>
            </a:r>
          </a:p>
        </p:txBody>
      </p:sp>
      <p:sp>
        <p:nvSpPr>
          <p:cNvPr id="9" name="Titel 1">
            <a:extLst>
              <a:ext uri="{FF2B5EF4-FFF2-40B4-BE49-F238E27FC236}">
                <a16:creationId xmlns:a16="http://schemas.microsoft.com/office/drawing/2014/main" id="{9E508810-933A-D449-9236-E026A5454303}"/>
              </a:ext>
            </a:extLst>
          </p:cNvPr>
          <p:cNvSpPr txBox="1">
            <a:spLocks/>
          </p:cNvSpPr>
          <p:nvPr/>
        </p:nvSpPr>
        <p:spPr>
          <a:xfrm>
            <a:off x="2156133" y="1503852"/>
            <a:ext cx="3686310" cy="70141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dirty="0"/>
              <a:t>Geeft energie</a:t>
            </a:r>
          </a:p>
        </p:txBody>
      </p:sp>
      <p:sp>
        <p:nvSpPr>
          <p:cNvPr id="10" name="Titel 1">
            <a:extLst>
              <a:ext uri="{FF2B5EF4-FFF2-40B4-BE49-F238E27FC236}">
                <a16:creationId xmlns:a16="http://schemas.microsoft.com/office/drawing/2014/main" id="{73F7E7E9-E9CC-374B-A9A3-B359511559B8}"/>
              </a:ext>
            </a:extLst>
          </p:cNvPr>
          <p:cNvSpPr txBox="1">
            <a:spLocks/>
          </p:cNvSpPr>
          <p:nvPr/>
        </p:nvSpPr>
        <p:spPr>
          <a:xfrm>
            <a:off x="1646426" y="4909104"/>
            <a:ext cx="5449118" cy="69274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dirty="0"/>
              <a:t>Anders zou je je vervelen</a:t>
            </a:r>
          </a:p>
        </p:txBody>
      </p:sp>
      <p:sp>
        <p:nvSpPr>
          <p:cNvPr id="11" name="Titel 1">
            <a:extLst>
              <a:ext uri="{FF2B5EF4-FFF2-40B4-BE49-F238E27FC236}">
                <a16:creationId xmlns:a16="http://schemas.microsoft.com/office/drawing/2014/main" id="{DF898D7C-370C-5544-8AE0-362D9D29F7F7}"/>
              </a:ext>
            </a:extLst>
          </p:cNvPr>
          <p:cNvSpPr txBox="1">
            <a:spLocks/>
          </p:cNvSpPr>
          <p:nvPr/>
        </p:nvSpPr>
        <p:spPr>
          <a:xfrm>
            <a:off x="4278091" y="508440"/>
            <a:ext cx="4431479" cy="70141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dirty="0"/>
              <a:t>Mensen helpen</a:t>
            </a:r>
          </a:p>
        </p:txBody>
      </p:sp>
      <p:sp>
        <p:nvSpPr>
          <p:cNvPr id="12" name="Titel 1">
            <a:extLst>
              <a:ext uri="{FF2B5EF4-FFF2-40B4-BE49-F238E27FC236}">
                <a16:creationId xmlns:a16="http://schemas.microsoft.com/office/drawing/2014/main" id="{ECCA0052-A2FE-BF41-BFCB-C641AB006FE1}"/>
              </a:ext>
            </a:extLst>
          </p:cNvPr>
          <p:cNvSpPr txBox="1">
            <a:spLocks/>
          </p:cNvSpPr>
          <p:nvPr/>
        </p:nvSpPr>
        <p:spPr>
          <a:xfrm>
            <a:off x="643026" y="3833034"/>
            <a:ext cx="3635065" cy="70141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dirty="0"/>
              <a:t>Geld verdienen</a:t>
            </a:r>
          </a:p>
        </p:txBody>
      </p:sp>
    </p:spTree>
    <p:extLst>
      <p:ext uri="{BB962C8B-B14F-4D97-AF65-F5344CB8AC3E}">
        <p14:creationId xmlns:p14="http://schemas.microsoft.com/office/powerpoint/2010/main" val="1608654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35F51A16-D26D-774C-BAB8-4302DB41942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A1C6A904-D1A9-C14A-B8FC-6A2A645B56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218" y="455678"/>
            <a:ext cx="3632678" cy="2570291"/>
          </a:xfrm>
          <a:prstGeom prst="rect">
            <a:avLst/>
          </a:prstGeom>
        </p:spPr>
      </p:pic>
      <p:pic>
        <p:nvPicPr>
          <p:cNvPr id="4" name="Afbeelding 3">
            <a:extLst>
              <a:ext uri="{FF2B5EF4-FFF2-40B4-BE49-F238E27FC236}">
                <a16:creationId xmlns:a16="http://schemas.microsoft.com/office/drawing/2014/main" id="{9DA739D7-56DC-2E44-8A15-DF0CEB4E18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063" y="3404334"/>
            <a:ext cx="3641534" cy="2427689"/>
          </a:xfrm>
          <a:prstGeom prst="rect">
            <a:avLst/>
          </a:prstGeom>
        </p:spPr>
      </p:pic>
      <p:pic>
        <p:nvPicPr>
          <p:cNvPr id="6" name="Afbeelding 5">
            <a:extLst>
              <a:ext uri="{FF2B5EF4-FFF2-40B4-BE49-F238E27FC236}">
                <a16:creationId xmlns:a16="http://schemas.microsoft.com/office/drawing/2014/main" id="{1923296D-26B4-7645-8160-F86415393BF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59833" y="415464"/>
            <a:ext cx="3329220" cy="2610505"/>
          </a:xfrm>
          <a:prstGeom prst="rect">
            <a:avLst/>
          </a:prstGeom>
        </p:spPr>
      </p:pic>
      <p:pic>
        <p:nvPicPr>
          <p:cNvPr id="7" name="Picture 4">
            <a:extLst>
              <a:ext uri="{FF2B5EF4-FFF2-40B4-BE49-F238E27FC236}">
                <a16:creationId xmlns:a16="http://schemas.microsoft.com/office/drawing/2014/main" id="{56C422C4-E542-BB4B-9125-7ACD7666187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36203" y="3392488"/>
            <a:ext cx="3176479" cy="2439535"/>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FC8B74E9-7E00-DB47-81D6-0A4EDBCBF19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842014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09AC8B1A-9B56-4449-B7E4-2C40A688817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343"/>
          <a:stretch/>
        </p:blipFill>
        <p:spPr>
          <a:xfrm>
            <a:off x="4623661" y="1138432"/>
            <a:ext cx="2944678" cy="4581135"/>
          </a:xfrm>
          <a:ln>
            <a:solidFill>
              <a:srgbClr val="C00000"/>
            </a:solidFill>
          </a:ln>
        </p:spPr>
      </p:pic>
      <p:pic>
        <p:nvPicPr>
          <p:cNvPr id="5" name="Afbeelding 4">
            <a:extLst>
              <a:ext uri="{FF2B5EF4-FFF2-40B4-BE49-F238E27FC236}">
                <a16:creationId xmlns:a16="http://schemas.microsoft.com/office/drawing/2014/main" id="{0B591E38-9059-4C3A-8F6B-9F51873FB4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350" y="3787710"/>
            <a:ext cx="4292082" cy="2860180"/>
          </a:xfrm>
          <a:prstGeom prst="rect">
            <a:avLst/>
          </a:prstGeom>
        </p:spPr>
      </p:pic>
      <p:pic>
        <p:nvPicPr>
          <p:cNvPr id="6" name="Afbeelding 5">
            <a:extLst>
              <a:ext uri="{FF2B5EF4-FFF2-40B4-BE49-F238E27FC236}">
                <a16:creationId xmlns:a16="http://schemas.microsoft.com/office/drawing/2014/main" id="{36B2CFAD-F824-4413-BCED-BF6FD495E5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76342" y="307910"/>
            <a:ext cx="4355561" cy="2742390"/>
          </a:xfrm>
          <a:prstGeom prst="rect">
            <a:avLst/>
          </a:prstGeom>
        </p:spPr>
      </p:pic>
      <p:pic>
        <p:nvPicPr>
          <p:cNvPr id="7" name="Afbeelding 6">
            <a:extLst>
              <a:ext uri="{FF2B5EF4-FFF2-40B4-BE49-F238E27FC236}">
                <a16:creationId xmlns:a16="http://schemas.microsoft.com/office/drawing/2014/main" id="{3702C2C3-6F58-8240-849A-CD649743CD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96717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037D5D39-C5C1-6640-B2D0-B54DFB565D5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CDDA55A7-2F4E-0944-AB46-F1CFCAA537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3013" y="223618"/>
            <a:ext cx="4298133" cy="3168869"/>
          </a:xfrm>
          <a:prstGeom prst="rect">
            <a:avLst/>
          </a:prstGeom>
        </p:spPr>
      </p:pic>
      <p:pic>
        <p:nvPicPr>
          <p:cNvPr id="4" name="Afbeelding 3">
            <a:extLst>
              <a:ext uri="{FF2B5EF4-FFF2-40B4-BE49-F238E27FC236}">
                <a16:creationId xmlns:a16="http://schemas.microsoft.com/office/drawing/2014/main" id="{3D60005A-6D1C-5B49-B3DC-8E59CA7DE76F}"/>
              </a:ext>
            </a:extLst>
          </p:cNvPr>
          <p:cNvPicPr>
            <a:picLocks noChangeAspect="1"/>
          </p:cNvPicPr>
          <p:nvPr/>
        </p:nvPicPr>
        <p:blipFill>
          <a:blip r:embed="rId5"/>
          <a:stretch>
            <a:fillRect/>
          </a:stretch>
        </p:blipFill>
        <p:spPr>
          <a:xfrm>
            <a:off x="7666123" y="223618"/>
            <a:ext cx="4323284" cy="2882189"/>
          </a:xfrm>
          <a:prstGeom prst="rect">
            <a:avLst/>
          </a:prstGeom>
        </p:spPr>
      </p:pic>
      <p:pic>
        <p:nvPicPr>
          <p:cNvPr id="5" name="Afbeelding 4">
            <a:extLst>
              <a:ext uri="{FF2B5EF4-FFF2-40B4-BE49-F238E27FC236}">
                <a16:creationId xmlns:a16="http://schemas.microsoft.com/office/drawing/2014/main" id="{36308D29-3126-7841-86D2-71349DB3A333}"/>
              </a:ext>
            </a:extLst>
          </p:cNvPr>
          <p:cNvPicPr>
            <a:picLocks noChangeAspect="1"/>
          </p:cNvPicPr>
          <p:nvPr/>
        </p:nvPicPr>
        <p:blipFill>
          <a:blip r:embed="rId6"/>
          <a:stretch>
            <a:fillRect/>
          </a:stretch>
        </p:blipFill>
        <p:spPr>
          <a:xfrm>
            <a:off x="203013" y="4180092"/>
            <a:ext cx="4322864" cy="2268495"/>
          </a:xfrm>
          <a:prstGeom prst="rect">
            <a:avLst/>
          </a:prstGeom>
        </p:spPr>
      </p:pic>
      <p:pic>
        <p:nvPicPr>
          <p:cNvPr id="7" name="Afbeelding 6">
            <a:extLst>
              <a:ext uri="{FF2B5EF4-FFF2-40B4-BE49-F238E27FC236}">
                <a16:creationId xmlns:a16="http://schemas.microsoft.com/office/drawing/2014/main" id="{C2585190-CB47-442B-8010-85F8342D52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66122" y="3234696"/>
            <a:ext cx="4322863" cy="2296521"/>
          </a:xfrm>
          <a:prstGeom prst="rect">
            <a:avLst/>
          </a:prstGeom>
        </p:spPr>
      </p:pic>
      <p:pic>
        <p:nvPicPr>
          <p:cNvPr id="8" name="Afbeelding 7">
            <a:extLst>
              <a:ext uri="{FF2B5EF4-FFF2-40B4-BE49-F238E27FC236}">
                <a16:creationId xmlns:a16="http://schemas.microsoft.com/office/drawing/2014/main" id="{7C30152B-0861-F046-A01E-74F722F82E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360747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853494D3-13F9-BC4B-B574-34B4D3E9D2E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4" name="Afbeelding 3">
            <a:extLst>
              <a:ext uri="{FF2B5EF4-FFF2-40B4-BE49-F238E27FC236}">
                <a16:creationId xmlns:a16="http://schemas.microsoft.com/office/drawing/2014/main" id="{6B79AC79-3C14-7346-B771-2CD89C44BF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968" y="3373013"/>
            <a:ext cx="2426192" cy="3234924"/>
          </a:xfrm>
          <a:prstGeom prst="rect">
            <a:avLst/>
          </a:prstGeom>
        </p:spPr>
      </p:pic>
      <p:pic>
        <p:nvPicPr>
          <p:cNvPr id="3" name="Afbeelding 2">
            <a:extLst>
              <a:ext uri="{FF2B5EF4-FFF2-40B4-BE49-F238E27FC236}">
                <a16:creationId xmlns:a16="http://schemas.microsoft.com/office/drawing/2014/main" id="{74D4B1AF-6CD0-924D-9DFD-8202A30E3AAE}"/>
              </a:ext>
            </a:extLst>
          </p:cNvPr>
          <p:cNvPicPr>
            <a:picLocks noChangeAspect="1"/>
          </p:cNvPicPr>
          <p:nvPr/>
        </p:nvPicPr>
        <p:blipFill>
          <a:blip r:embed="rId5"/>
          <a:stretch>
            <a:fillRect/>
          </a:stretch>
        </p:blipFill>
        <p:spPr>
          <a:xfrm>
            <a:off x="91033" y="250063"/>
            <a:ext cx="4456565" cy="2971043"/>
          </a:xfrm>
          <a:prstGeom prst="rect">
            <a:avLst/>
          </a:prstGeom>
        </p:spPr>
      </p:pic>
      <p:pic>
        <p:nvPicPr>
          <p:cNvPr id="6" name="Afbeelding 5">
            <a:extLst>
              <a:ext uri="{FF2B5EF4-FFF2-40B4-BE49-F238E27FC236}">
                <a16:creationId xmlns:a16="http://schemas.microsoft.com/office/drawing/2014/main" id="{CBB04123-F84D-3B4C-831B-37E014D0B2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57969" y="388120"/>
            <a:ext cx="3453658" cy="5180488"/>
          </a:xfrm>
          <a:prstGeom prst="rect">
            <a:avLst/>
          </a:prstGeom>
        </p:spPr>
      </p:pic>
      <p:pic>
        <p:nvPicPr>
          <p:cNvPr id="7" name="Afbeelding 6">
            <a:extLst>
              <a:ext uri="{FF2B5EF4-FFF2-40B4-BE49-F238E27FC236}">
                <a16:creationId xmlns:a16="http://schemas.microsoft.com/office/drawing/2014/main" id="{FF61BBBA-01F2-4442-8985-4752268DFD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395044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19472749-32D8-7243-B199-81034C58787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697400" y="1473505"/>
            <a:ext cx="2797200" cy="3837966"/>
          </a:xfrm>
          <a:ln>
            <a:solidFill>
              <a:srgbClr val="C00000"/>
            </a:solidFill>
          </a:ln>
        </p:spPr>
      </p:pic>
      <p:pic>
        <p:nvPicPr>
          <p:cNvPr id="3" name="Picture 4">
            <a:extLst>
              <a:ext uri="{FF2B5EF4-FFF2-40B4-BE49-F238E27FC236}">
                <a16:creationId xmlns:a16="http://schemas.microsoft.com/office/drawing/2014/main" id="{65B01930-5A0B-8C48-AB9F-A59B4408142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4441" y="121971"/>
            <a:ext cx="3837966" cy="383796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5C54BB67-4A14-0B47-BA54-E96D542ADF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441" y="4094147"/>
            <a:ext cx="3837966" cy="2877747"/>
          </a:xfrm>
          <a:prstGeom prst="rect">
            <a:avLst/>
          </a:prstGeom>
        </p:spPr>
      </p:pic>
      <p:pic>
        <p:nvPicPr>
          <p:cNvPr id="5" name="Afbeelding 4">
            <a:extLst>
              <a:ext uri="{FF2B5EF4-FFF2-40B4-BE49-F238E27FC236}">
                <a16:creationId xmlns:a16="http://schemas.microsoft.com/office/drawing/2014/main" id="{39E64C41-4DD5-524A-99E5-3243A24E9A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35766" y="121971"/>
            <a:ext cx="4361793" cy="2907863"/>
          </a:xfrm>
          <a:prstGeom prst="rect">
            <a:avLst/>
          </a:prstGeom>
        </p:spPr>
      </p:pic>
      <p:pic>
        <p:nvPicPr>
          <p:cNvPr id="6" name="Afbeelding 5">
            <a:extLst>
              <a:ext uri="{FF2B5EF4-FFF2-40B4-BE49-F238E27FC236}">
                <a16:creationId xmlns:a16="http://schemas.microsoft.com/office/drawing/2014/main" id="{57F0F4DD-B4F6-D340-8DFA-75BF28E1AE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188068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CC5AE555-C0DC-FE4A-83FF-490C0203F5C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9" name="Afbeelding 8">
            <a:extLst>
              <a:ext uri="{FF2B5EF4-FFF2-40B4-BE49-F238E27FC236}">
                <a16:creationId xmlns:a16="http://schemas.microsoft.com/office/drawing/2014/main" id="{D27FCE6F-8F9D-4345-9E1D-32925FAC24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9418" y="203996"/>
            <a:ext cx="4010335" cy="3596656"/>
          </a:xfrm>
          <a:prstGeom prst="rect">
            <a:avLst/>
          </a:prstGeom>
        </p:spPr>
      </p:pic>
      <p:pic>
        <p:nvPicPr>
          <p:cNvPr id="10" name="Afbeelding 9">
            <a:extLst>
              <a:ext uri="{FF2B5EF4-FFF2-40B4-BE49-F238E27FC236}">
                <a16:creationId xmlns:a16="http://schemas.microsoft.com/office/drawing/2014/main" id="{A606C519-BC50-654F-A125-7B61569D3030}"/>
              </a:ext>
            </a:extLst>
          </p:cNvPr>
          <p:cNvPicPr>
            <a:picLocks noChangeAspect="1"/>
          </p:cNvPicPr>
          <p:nvPr/>
        </p:nvPicPr>
        <p:blipFill>
          <a:blip r:embed="rId5"/>
          <a:stretch>
            <a:fillRect/>
          </a:stretch>
        </p:blipFill>
        <p:spPr>
          <a:xfrm>
            <a:off x="215497" y="4176920"/>
            <a:ext cx="4198176" cy="2454199"/>
          </a:xfrm>
          <a:prstGeom prst="rect">
            <a:avLst/>
          </a:prstGeom>
        </p:spPr>
      </p:pic>
      <p:pic>
        <p:nvPicPr>
          <p:cNvPr id="11" name="Afbeelding 10">
            <a:extLst>
              <a:ext uri="{FF2B5EF4-FFF2-40B4-BE49-F238E27FC236}">
                <a16:creationId xmlns:a16="http://schemas.microsoft.com/office/drawing/2014/main" id="{4FB9AF77-91D0-CB41-AE95-8D985C979840}"/>
              </a:ext>
            </a:extLst>
          </p:cNvPr>
          <p:cNvPicPr>
            <a:picLocks noChangeAspect="1"/>
          </p:cNvPicPr>
          <p:nvPr/>
        </p:nvPicPr>
        <p:blipFill>
          <a:blip r:embed="rId6"/>
          <a:stretch>
            <a:fillRect/>
          </a:stretch>
        </p:blipFill>
        <p:spPr>
          <a:xfrm>
            <a:off x="7778327" y="3860940"/>
            <a:ext cx="4140404" cy="2770179"/>
          </a:xfrm>
          <a:prstGeom prst="rect">
            <a:avLst/>
          </a:prstGeom>
        </p:spPr>
      </p:pic>
      <p:pic>
        <p:nvPicPr>
          <p:cNvPr id="12" name="Afbeelding 11">
            <a:extLst>
              <a:ext uri="{FF2B5EF4-FFF2-40B4-BE49-F238E27FC236}">
                <a16:creationId xmlns:a16="http://schemas.microsoft.com/office/drawing/2014/main" id="{7F48FA8F-0A83-734F-8078-B684DFECFCB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778327" y="345886"/>
            <a:ext cx="4111309" cy="2656838"/>
          </a:xfrm>
          <a:prstGeom prst="rect">
            <a:avLst/>
          </a:prstGeom>
        </p:spPr>
      </p:pic>
      <p:pic>
        <p:nvPicPr>
          <p:cNvPr id="7" name="Afbeelding 6">
            <a:extLst>
              <a:ext uri="{FF2B5EF4-FFF2-40B4-BE49-F238E27FC236}">
                <a16:creationId xmlns:a16="http://schemas.microsoft.com/office/drawing/2014/main" id="{B8E831D0-DAE1-184D-9BB2-45A10AF9183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553207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7">
            <a:extLst>
              <a:ext uri="{FF2B5EF4-FFF2-40B4-BE49-F238E27FC236}">
                <a16:creationId xmlns:a16="http://schemas.microsoft.com/office/drawing/2014/main" id="{AF716DF0-BD45-C84E-BF0F-953E2C45C2E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prstGeom prst="rect">
            <a:avLst/>
          </a:prstGeom>
          <a:ln>
            <a:solidFill>
              <a:srgbClr val="C00000"/>
            </a:solidFill>
          </a:ln>
        </p:spPr>
      </p:pic>
      <p:pic>
        <p:nvPicPr>
          <p:cNvPr id="6" name="Afbeelding 5">
            <a:extLst>
              <a:ext uri="{FF2B5EF4-FFF2-40B4-BE49-F238E27FC236}">
                <a16:creationId xmlns:a16="http://schemas.microsoft.com/office/drawing/2014/main" id="{35FF1A3B-6D78-084C-BF89-EED65619E35E}"/>
              </a:ext>
            </a:extLst>
          </p:cNvPr>
          <p:cNvPicPr>
            <a:picLocks noChangeAspect="1"/>
          </p:cNvPicPr>
          <p:nvPr/>
        </p:nvPicPr>
        <p:blipFill>
          <a:blip r:embed="rId4"/>
          <a:stretch>
            <a:fillRect/>
          </a:stretch>
        </p:blipFill>
        <p:spPr>
          <a:xfrm>
            <a:off x="207512" y="329502"/>
            <a:ext cx="4268989" cy="2902429"/>
          </a:xfrm>
          <a:prstGeom prst="rect">
            <a:avLst/>
          </a:prstGeom>
        </p:spPr>
      </p:pic>
      <p:pic>
        <p:nvPicPr>
          <p:cNvPr id="7" name="Afbeelding 6">
            <a:extLst>
              <a:ext uri="{FF2B5EF4-FFF2-40B4-BE49-F238E27FC236}">
                <a16:creationId xmlns:a16="http://schemas.microsoft.com/office/drawing/2014/main" id="{7A4A5ACE-0277-B14F-BF5B-4716BBEB159A}"/>
              </a:ext>
            </a:extLst>
          </p:cNvPr>
          <p:cNvPicPr>
            <a:picLocks noChangeAspect="1"/>
          </p:cNvPicPr>
          <p:nvPr/>
        </p:nvPicPr>
        <p:blipFill>
          <a:blip r:embed="rId5"/>
          <a:stretch>
            <a:fillRect/>
          </a:stretch>
        </p:blipFill>
        <p:spPr>
          <a:xfrm>
            <a:off x="207511" y="3624493"/>
            <a:ext cx="4268989" cy="2845992"/>
          </a:xfrm>
          <a:prstGeom prst="rect">
            <a:avLst/>
          </a:prstGeom>
        </p:spPr>
      </p:pic>
      <p:pic>
        <p:nvPicPr>
          <p:cNvPr id="8" name="Afbeelding 7">
            <a:extLst>
              <a:ext uri="{FF2B5EF4-FFF2-40B4-BE49-F238E27FC236}">
                <a16:creationId xmlns:a16="http://schemas.microsoft.com/office/drawing/2014/main" id="{DE16D620-401A-DE42-A12E-A303C51F67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15499" y="2047435"/>
            <a:ext cx="4250529" cy="2842542"/>
          </a:xfrm>
          <a:prstGeom prst="rect">
            <a:avLst/>
          </a:prstGeom>
        </p:spPr>
      </p:pic>
      <p:pic>
        <p:nvPicPr>
          <p:cNvPr id="9" name="Afbeelding 8">
            <a:extLst>
              <a:ext uri="{FF2B5EF4-FFF2-40B4-BE49-F238E27FC236}">
                <a16:creationId xmlns:a16="http://schemas.microsoft.com/office/drawing/2014/main" id="{BFD8EE9A-8F94-B646-9659-80A0714EAD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773143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9231B290-E31D-A04F-8193-25C5FE817330}"/>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697400" y="1381200"/>
            <a:ext cx="2797200" cy="4022576"/>
          </a:xfrm>
          <a:ln>
            <a:solidFill>
              <a:srgbClr val="C00000"/>
            </a:solidFill>
          </a:ln>
        </p:spPr>
      </p:pic>
      <p:pic>
        <p:nvPicPr>
          <p:cNvPr id="3" name="Picture 2">
            <a:extLst>
              <a:ext uri="{FF2B5EF4-FFF2-40B4-BE49-F238E27FC236}">
                <a16:creationId xmlns:a16="http://schemas.microsoft.com/office/drawing/2014/main" id="{B28344F7-8E9C-CE4B-975F-D6A6924260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3985" y="213092"/>
            <a:ext cx="4350718" cy="273934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365FC779-23AD-B54E-B7B9-DA9579C1E0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7297" y="213092"/>
            <a:ext cx="4350718" cy="2900479"/>
          </a:xfrm>
          <a:prstGeom prst="rect">
            <a:avLst/>
          </a:prstGeom>
        </p:spPr>
      </p:pic>
      <p:pic>
        <p:nvPicPr>
          <p:cNvPr id="7" name="Afbeelding 6">
            <a:extLst>
              <a:ext uri="{FF2B5EF4-FFF2-40B4-BE49-F238E27FC236}">
                <a16:creationId xmlns:a16="http://schemas.microsoft.com/office/drawing/2014/main" id="{7E7DE46E-043F-3949-B8F4-CB6484B355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985" y="3736262"/>
            <a:ext cx="4350718" cy="2932386"/>
          </a:xfrm>
          <a:prstGeom prst="rect">
            <a:avLst/>
          </a:prstGeom>
        </p:spPr>
      </p:pic>
      <p:pic>
        <p:nvPicPr>
          <p:cNvPr id="6" name="Afbeelding 5">
            <a:extLst>
              <a:ext uri="{FF2B5EF4-FFF2-40B4-BE49-F238E27FC236}">
                <a16:creationId xmlns:a16="http://schemas.microsoft.com/office/drawing/2014/main" id="{7E6CC516-0259-3A45-9573-8BE0943F12D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67297" y="3293924"/>
            <a:ext cx="2542882" cy="2622823"/>
          </a:xfrm>
          <a:prstGeom prst="rect">
            <a:avLst/>
          </a:prstGeom>
        </p:spPr>
      </p:pic>
      <p:pic>
        <p:nvPicPr>
          <p:cNvPr id="8" name="Afbeelding 7">
            <a:extLst>
              <a:ext uri="{FF2B5EF4-FFF2-40B4-BE49-F238E27FC236}">
                <a16:creationId xmlns:a16="http://schemas.microsoft.com/office/drawing/2014/main" id="{4983FC4A-3F1F-7741-ACE1-1AAC962C53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853224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A4B7B7F3-2B1B-5847-AB99-78CF36D6B8B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C22BA1AA-A3B4-2B4E-A41F-FB1A61074E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8723" y="202101"/>
            <a:ext cx="4213668" cy="2809112"/>
          </a:xfrm>
          <a:prstGeom prst="rect">
            <a:avLst/>
          </a:prstGeom>
        </p:spPr>
      </p:pic>
      <p:pic>
        <p:nvPicPr>
          <p:cNvPr id="4" name="Afbeelding 3">
            <a:extLst>
              <a:ext uri="{FF2B5EF4-FFF2-40B4-BE49-F238E27FC236}">
                <a16:creationId xmlns:a16="http://schemas.microsoft.com/office/drawing/2014/main" id="{6BCE2B7C-3245-8348-B0D3-1B6B4F3DBDA8}"/>
              </a:ext>
            </a:extLst>
          </p:cNvPr>
          <p:cNvPicPr>
            <a:picLocks noChangeAspect="1"/>
          </p:cNvPicPr>
          <p:nvPr/>
        </p:nvPicPr>
        <p:blipFill>
          <a:blip r:embed="rId5"/>
          <a:stretch>
            <a:fillRect/>
          </a:stretch>
        </p:blipFill>
        <p:spPr>
          <a:xfrm>
            <a:off x="172000" y="218396"/>
            <a:ext cx="4213668" cy="2733190"/>
          </a:xfrm>
          <a:prstGeom prst="rect">
            <a:avLst/>
          </a:prstGeom>
        </p:spPr>
      </p:pic>
      <p:pic>
        <p:nvPicPr>
          <p:cNvPr id="5" name="Afbeelding 4">
            <a:extLst>
              <a:ext uri="{FF2B5EF4-FFF2-40B4-BE49-F238E27FC236}">
                <a16:creationId xmlns:a16="http://schemas.microsoft.com/office/drawing/2014/main" id="{073240A7-8322-AC41-8F89-83F5EDD32975}"/>
              </a:ext>
            </a:extLst>
          </p:cNvPr>
          <p:cNvPicPr>
            <a:picLocks noChangeAspect="1"/>
          </p:cNvPicPr>
          <p:nvPr/>
        </p:nvPicPr>
        <p:blipFill>
          <a:blip r:embed="rId6"/>
          <a:stretch>
            <a:fillRect/>
          </a:stretch>
        </p:blipFill>
        <p:spPr>
          <a:xfrm>
            <a:off x="124392" y="3906414"/>
            <a:ext cx="4308885" cy="2856719"/>
          </a:xfrm>
          <a:prstGeom prst="rect">
            <a:avLst/>
          </a:prstGeom>
        </p:spPr>
      </p:pic>
      <p:pic>
        <p:nvPicPr>
          <p:cNvPr id="6" name="Afbeelding 5">
            <a:extLst>
              <a:ext uri="{FF2B5EF4-FFF2-40B4-BE49-F238E27FC236}">
                <a16:creationId xmlns:a16="http://schemas.microsoft.com/office/drawing/2014/main" id="{DB1C4EBA-FFDF-0E46-8FA2-0B327C60E2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201071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78790760-FEAB-5245-A9E3-ECEEE473CC4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696228" y="1412488"/>
            <a:ext cx="2799544" cy="3960000"/>
          </a:xfrm>
          <a:ln>
            <a:solidFill>
              <a:srgbClr val="C00000"/>
            </a:solidFill>
          </a:ln>
        </p:spPr>
      </p:pic>
      <p:pic>
        <p:nvPicPr>
          <p:cNvPr id="3" name="Afbeelding 2">
            <a:extLst>
              <a:ext uri="{FF2B5EF4-FFF2-40B4-BE49-F238E27FC236}">
                <a16:creationId xmlns:a16="http://schemas.microsoft.com/office/drawing/2014/main" id="{3E967E58-D941-A043-AA8E-B4EE2712DE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085" y="244021"/>
            <a:ext cx="4363622" cy="2909082"/>
          </a:xfrm>
          <a:prstGeom prst="rect">
            <a:avLst/>
          </a:prstGeom>
        </p:spPr>
      </p:pic>
      <p:pic>
        <p:nvPicPr>
          <p:cNvPr id="4" name="Afbeelding 3">
            <a:extLst>
              <a:ext uri="{FF2B5EF4-FFF2-40B4-BE49-F238E27FC236}">
                <a16:creationId xmlns:a16="http://schemas.microsoft.com/office/drawing/2014/main" id="{6098F75D-98F5-8B41-AFBB-3B24CAA30F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085" y="4126253"/>
            <a:ext cx="4427123" cy="2492470"/>
          </a:xfrm>
          <a:prstGeom prst="rect">
            <a:avLst/>
          </a:prstGeom>
        </p:spPr>
      </p:pic>
      <p:pic>
        <p:nvPicPr>
          <p:cNvPr id="6" name="Afbeelding 5">
            <a:extLst>
              <a:ext uri="{FF2B5EF4-FFF2-40B4-BE49-F238E27FC236}">
                <a16:creationId xmlns:a16="http://schemas.microsoft.com/office/drawing/2014/main" id="{E06B9822-9FE6-1F4F-A8D3-3255CE495A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00425" y="244021"/>
            <a:ext cx="4454490" cy="2969660"/>
          </a:xfrm>
          <a:prstGeom prst="rect">
            <a:avLst/>
          </a:prstGeom>
        </p:spPr>
      </p:pic>
      <p:pic>
        <p:nvPicPr>
          <p:cNvPr id="1026" name="Picture 2" descr="Oprah Winfrey komt weer met eigen talkshow">
            <a:extLst>
              <a:ext uri="{FF2B5EF4-FFF2-40B4-BE49-F238E27FC236}">
                <a16:creationId xmlns:a16="http://schemas.microsoft.com/office/drawing/2014/main" id="{C2775F36-4146-474A-A1BE-39230855FC9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00425" y="3491724"/>
            <a:ext cx="4439558" cy="2219779"/>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BD43D96-4F5A-F045-9507-13D7986DF6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439906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341CA-220D-AE40-8E5D-46488C200783}"/>
              </a:ext>
            </a:extLst>
          </p:cNvPr>
          <p:cNvSpPr>
            <a:spLocks noGrp="1"/>
          </p:cNvSpPr>
          <p:nvPr>
            <p:ph type="title"/>
          </p:nvPr>
        </p:nvSpPr>
        <p:spPr>
          <a:xfrm>
            <a:off x="2156133" y="2553064"/>
            <a:ext cx="7879734" cy="1751873"/>
          </a:xfrm>
        </p:spPr>
        <p:txBody>
          <a:bodyPr>
            <a:normAutofit/>
          </a:bodyPr>
          <a:lstStyle/>
          <a:p>
            <a:pPr algn="ctr"/>
            <a:r>
              <a:rPr lang="nl-NL" sz="4400" dirty="0"/>
              <a:t>Wie kan een </a:t>
            </a:r>
            <a:r>
              <a:rPr lang="nl-NL" sz="4400" dirty="0">
                <a:solidFill>
                  <a:srgbClr val="C00000"/>
                </a:solidFill>
              </a:rPr>
              <a:t>talent</a:t>
            </a:r>
            <a:r>
              <a:rPr lang="nl-NL" sz="4400" dirty="0"/>
              <a:t> van zichzelf opnoemen? </a:t>
            </a:r>
          </a:p>
        </p:txBody>
      </p:sp>
      <p:pic>
        <p:nvPicPr>
          <p:cNvPr id="4" name="Afbeelding 3">
            <a:extLst>
              <a:ext uri="{FF2B5EF4-FFF2-40B4-BE49-F238E27FC236}">
                <a16:creationId xmlns:a16="http://schemas.microsoft.com/office/drawing/2014/main" id="{22534892-C5CC-394B-A89B-9FC907E118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055921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7">
            <a:extLst>
              <a:ext uri="{FF2B5EF4-FFF2-40B4-BE49-F238E27FC236}">
                <a16:creationId xmlns:a16="http://schemas.microsoft.com/office/drawing/2014/main" id="{11AFA9BB-C9F6-6744-9EFB-8860EEE3FD3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656000" y="1515494"/>
            <a:ext cx="2880000" cy="3656402"/>
          </a:xfrm>
          <a:ln>
            <a:solidFill>
              <a:srgbClr val="C00000"/>
            </a:solidFill>
          </a:ln>
        </p:spPr>
      </p:pic>
      <p:pic>
        <p:nvPicPr>
          <p:cNvPr id="3" name="Picture 2">
            <a:extLst>
              <a:ext uri="{FF2B5EF4-FFF2-40B4-BE49-F238E27FC236}">
                <a16:creationId xmlns:a16="http://schemas.microsoft.com/office/drawing/2014/main" id="{FED98651-9482-7749-88CA-8A7681EF176B}"/>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124" b="100000" l="0" r="100000">
                        <a14:foregroundMark x1="8108" y1="6742" x2="85946" y2="90449"/>
                        <a14:foregroundMark x1="87568" y1="9551" x2="4324" y2="91573"/>
                        <a14:foregroundMark x1="79459" y1="33708" x2="92432" y2="82022"/>
                        <a14:foregroundMark x1="72432" y1="54494" x2="51892" y2="84270"/>
                        <a14:foregroundMark x1="14595" y1="96067" x2="72432" y2="94944"/>
                      </a14:backgroundRemoval>
                    </a14:imgEffect>
                  </a14:imgLayer>
                </a14:imgProps>
              </a:ext>
              <a:ext uri="{28A0092B-C50C-407E-A947-70E740481C1C}">
                <a14:useLocalDpi xmlns:a14="http://schemas.microsoft.com/office/drawing/2010/main"/>
              </a:ext>
            </a:extLst>
          </a:blip>
          <a:srcRect/>
          <a:stretch>
            <a:fillRect/>
          </a:stretch>
        </p:blipFill>
        <p:spPr bwMode="auto">
          <a:xfrm>
            <a:off x="464996" y="466968"/>
            <a:ext cx="1735495" cy="16698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D5550A1-DACE-D24E-8D4A-9E8B2ED00E4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08670" y="1515494"/>
            <a:ext cx="1839151" cy="1876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0A1BBFC7-5247-A348-9064-CC980674B33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2564" y="3655343"/>
            <a:ext cx="1557927" cy="1565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3818D273-2CC9-0540-B997-EAFB8CFD9357}"/>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508670" y="4903105"/>
            <a:ext cx="1929298" cy="188166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90AEE5B6-E094-754C-801D-CC6A7758633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44179" y="128391"/>
            <a:ext cx="4058787" cy="3264097"/>
          </a:xfrm>
          <a:prstGeom prst="rect">
            <a:avLst/>
          </a:prstGeom>
        </p:spPr>
      </p:pic>
      <p:pic>
        <p:nvPicPr>
          <p:cNvPr id="9" name="Afbeelding 8">
            <a:extLst>
              <a:ext uri="{FF2B5EF4-FFF2-40B4-BE49-F238E27FC236}">
                <a16:creationId xmlns:a16="http://schemas.microsoft.com/office/drawing/2014/main" id="{57C014B1-5770-824A-8F56-85D17325686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412071" y="2019891"/>
            <a:ext cx="2490895" cy="3736343"/>
          </a:xfrm>
          <a:prstGeom prst="rect">
            <a:avLst/>
          </a:prstGeom>
        </p:spPr>
      </p:pic>
      <p:pic>
        <p:nvPicPr>
          <p:cNvPr id="10" name="Afbeelding 9">
            <a:extLst>
              <a:ext uri="{FF2B5EF4-FFF2-40B4-BE49-F238E27FC236}">
                <a16:creationId xmlns:a16="http://schemas.microsoft.com/office/drawing/2014/main" id="{D0EEE5E3-34DB-2542-AC8E-516E3F7ADA2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944610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513D4-09DB-4B67-B8B7-6CF3BF732E93}"/>
              </a:ext>
            </a:extLst>
          </p:cNvPr>
          <p:cNvSpPr>
            <a:spLocks noGrp="1"/>
          </p:cNvSpPr>
          <p:nvPr>
            <p:ph type="title"/>
          </p:nvPr>
        </p:nvSpPr>
        <p:spPr/>
        <p:txBody>
          <a:bodyPr anchor="t">
            <a:normAutofit/>
          </a:bodyPr>
          <a:lstStyle/>
          <a:p>
            <a:r>
              <a:rPr lang="nl-NL" dirty="0">
                <a:solidFill>
                  <a:srgbClr val="EFA82C"/>
                </a:solidFill>
              </a:rPr>
              <a:t>RAAD OVER WELK </a:t>
            </a:r>
            <a:r>
              <a:rPr lang="nl-NL" dirty="0">
                <a:solidFill>
                  <a:srgbClr val="A42629"/>
                </a:solidFill>
              </a:rPr>
              <a:t>TALENT</a:t>
            </a:r>
            <a:r>
              <a:rPr lang="nl-NL" dirty="0">
                <a:solidFill>
                  <a:srgbClr val="EFA82C"/>
                </a:solidFill>
              </a:rPr>
              <a:t> HET GAAT!</a:t>
            </a:r>
            <a:endParaRPr lang="nl-BE" sz="8000">
              <a:solidFill>
                <a:schemeClr val="tx1"/>
              </a:solidFill>
              <a:latin typeface="Calibri" panose="020F0502020204030204" pitchFamily="34" charset="0"/>
              <a:cs typeface="Calibri" panose="020F0502020204030204" pitchFamily="34" charset="0"/>
            </a:endParaRPr>
          </a:p>
        </p:txBody>
      </p:sp>
      <p:pic>
        <p:nvPicPr>
          <p:cNvPr id="8" name="Tijdelijke aanduiding voor inhoud 4" descr="Close-up van een vraagteken op een hardhouten vloer tegen een wand">
            <a:extLst>
              <a:ext uri="{FF2B5EF4-FFF2-40B4-BE49-F238E27FC236}">
                <a16:creationId xmlns:a16="http://schemas.microsoft.com/office/drawing/2014/main" id="{25DEE899-F306-6447-A19E-FF0F9810DE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76040" y="2362278"/>
            <a:ext cx="5205660" cy="3467021"/>
          </a:xfrm>
          <a:prstGeom prst="rect">
            <a:avLst/>
          </a:prstGeom>
          <a:noFill/>
        </p:spPr>
      </p:pic>
      <p:pic>
        <p:nvPicPr>
          <p:cNvPr id="9" name="Afbeelding 8">
            <a:extLst>
              <a:ext uri="{FF2B5EF4-FFF2-40B4-BE49-F238E27FC236}">
                <a16:creationId xmlns:a16="http://schemas.microsoft.com/office/drawing/2014/main" id="{0906D7C2-1206-CA49-8E19-DBA149FEC4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047704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nieuwsgier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6555" y="1570630"/>
            <a:ext cx="5098225" cy="2680249"/>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8E027235-B9FC-4C50-946C-440BCD277E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1560" y="4393938"/>
            <a:ext cx="5098225" cy="2223584"/>
          </a:xfrm>
          <a:prstGeom prst="rect">
            <a:avLst/>
          </a:prstGeom>
        </p:spPr>
      </p:pic>
      <p:sp>
        <p:nvSpPr>
          <p:cNvPr id="4" name="Tekstvak 3">
            <a:extLst>
              <a:ext uri="{FF2B5EF4-FFF2-40B4-BE49-F238E27FC236}">
                <a16:creationId xmlns:a16="http://schemas.microsoft.com/office/drawing/2014/main" id="{87D0D479-9FBD-452F-A96F-59C8107E013E}"/>
              </a:ext>
            </a:extLst>
          </p:cNvPr>
          <p:cNvSpPr txBox="1"/>
          <p:nvPr/>
        </p:nvSpPr>
        <p:spPr>
          <a:xfrm>
            <a:off x="6830592" y="1487505"/>
            <a:ext cx="3237509" cy="954107"/>
          </a:xfrm>
          <a:prstGeom prst="rect">
            <a:avLst/>
          </a:prstGeom>
          <a:noFill/>
        </p:spPr>
        <p:txBody>
          <a:bodyPr wrap="square" rtlCol="0">
            <a:spAutoFit/>
          </a:bodyPr>
          <a:lstStyle/>
          <a:p>
            <a:pPr algn="ctr"/>
            <a:r>
              <a:rPr lang="nl-NL" sz="2800" dirty="0">
                <a:latin typeface="Calibri" panose="020F0502020204030204" pitchFamily="34" charset="0"/>
                <a:cs typeface="Calibri" panose="020F0502020204030204" pitchFamily="34" charset="0"/>
              </a:rPr>
              <a:t>Wil jij iets </a:t>
            </a:r>
          </a:p>
          <a:p>
            <a:pPr algn="ctr"/>
            <a:r>
              <a:rPr lang="nl-NL" sz="2800" dirty="0">
                <a:latin typeface="Calibri" panose="020F0502020204030204" pitchFamily="34" charset="0"/>
                <a:cs typeface="Calibri" panose="020F0502020204030204" pitchFamily="34" charset="0"/>
              </a:rPr>
              <a:t>te weten komen?</a:t>
            </a:r>
            <a:endParaRPr lang="nl-BE" sz="2800">
              <a:latin typeface="Calibri" panose="020F0502020204030204" pitchFamily="34" charset="0"/>
              <a:cs typeface="Calibri" panose="020F0502020204030204" pitchFamily="34" charset="0"/>
            </a:endParaRPr>
          </a:p>
        </p:txBody>
      </p:sp>
      <p:pic>
        <p:nvPicPr>
          <p:cNvPr id="1026" name="Picture 2" descr="Opened book and bible background Premium Photo">
            <a:extLst>
              <a:ext uri="{FF2B5EF4-FFF2-40B4-BE49-F238E27FC236}">
                <a16:creationId xmlns:a16="http://schemas.microsoft.com/office/drawing/2014/main" id="{11E8D430-AC8A-4161-9162-86CCBA2EAA5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36531" y="2532965"/>
            <a:ext cx="3177220" cy="406406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9E03524-EA8F-264A-8A4D-67C7B04061F4}"/>
              </a:ext>
            </a:extLst>
          </p:cNvPr>
          <p:cNvSpPr>
            <a:spLocks noGrp="1"/>
          </p:cNvSpPr>
          <p:nvPr>
            <p:ph type="title"/>
          </p:nvPr>
        </p:nvSpPr>
        <p:spPr/>
        <p:txBody>
          <a:bodyPr/>
          <a:lstStyle/>
          <a:p>
            <a:r>
              <a:rPr lang="nl-NL" dirty="0"/>
              <a:t>WE STARTEN MET DE EERSTE… </a:t>
            </a:r>
          </a:p>
        </p:txBody>
      </p:sp>
      <p:pic>
        <p:nvPicPr>
          <p:cNvPr id="9" name="Afbeelding 8">
            <a:extLst>
              <a:ext uri="{FF2B5EF4-FFF2-40B4-BE49-F238E27FC236}">
                <a16:creationId xmlns:a16="http://schemas.microsoft.com/office/drawing/2014/main" id="{98A1F07B-EE0E-5A46-B81D-C7912FDD81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91877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itel 2">
            <a:extLst>
              <a:ext uri="{FF2B5EF4-FFF2-40B4-BE49-F238E27FC236}">
                <a16:creationId xmlns:a16="http://schemas.microsoft.com/office/drawing/2014/main" id="{011968C6-4F07-3F4C-AC99-2F82927ED395}"/>
              </a:ext>
            </a:extLst>
          </p:cNvPr>
          <p:cNvSpPr>
            <a:spLocks noGrp="1"/>
          </p:cNvSpPr>
          <p:nvPr>
            <p:ph type="title"/>
          </p:nvPr>
        </p:nvSpPr>
        <p:spPr/>
        <p:txBody>
          <a:bodyPr/>
          <a:lstStyle/>
          <a:p>
            <a:r>
              <a:rPr lang="nl-NL" dirty="0"/>
              <a:t>TALENT</a:t>
            </a:r>
          </a:p>
        </p:txBody>
      </p:sp>
      <p:pic>
        <p:nvPicPr>
          <p:cNvPr id="4" name="Afbeelding 3">
            <a:extLst>
              <a:ext uri="{FF2B5EF4-FFF2-40B4-BE49-F238E27FC236}">
                <a16:creationId xmlns:a16="http://schemas.microsoft.com/office/drawing/2014/main" id="{95AF4069-EEAD-4A59-BECA-11D022ECCF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9920" y="-144463"/>
            <a:ext cx="5852160" cy="7485887"/>
          </a:xfrm>
          <a:prstGeom prst="rect">
            <a:avLst/>
          </a:prstGeom>
        </p:spPr>
      </p:pic>
      <p:pic>
        <p:nvPicPr>
          <p:cNvPr id="11" name="Afbeelding 10">
            <a:extLst>
              <a:ext uri="{FF2B5EF4-FFF2-40B4-BE49-F238E27FC236}">
                <a16:creationId xmlns:a16="http://schemas.microsoft.com/office/drawing/2014/main" id="{9ECF931E-202F-4A48-9614-D928A286F5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911282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244"/>
          <a:stretch/>
        </p:blipFill>
        <p:spPr bwMode="auto">
          <a:xfrm>
            <a:off x="1896832" y="1306188"/>
            <a:ext cx="8015592" cy="5219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6456040" y="5589240"/>
            <a:ext cx="911384" cy="923330"/>
          </a:xfrm>
          <a:prstGeom prst="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nl-NL" sz="5400" dirty="0">
                <a:ln w="0"/>
                <a:solidFill>
                  <a:schemeClr val="tx1"/>
                </a:solidFill>
                <a:effectLst>
                  <a:outerShdw blurRad="38100" dist="19050" dir="2700000" algn="tl" rotWithShape="0">
                    <a:schemeClr val="dk1">
                      <a:alpha val="40000"/>
                    </a:schemeClr>
                  </a:outerShdw>
                </a:effectLst>
                <a:latin typeface="AlternateGothic2 BT" panose="020B0608020202050204" pitchFamily="34" charset="0"/>
              </a:rPr>
              <a:t>1</a:t>
            </a:r>
          </a:p>
        </p:txBody>
      </p:sp>
      <p:sp>
        <p:nvSpPr>
          <p:cNvPr id="6" name="Titel 1">
            <a:extLst>
              <a:ext uri="{FF2B5EF4-FFF2-40B4-BE49-F238E27FC236}">
                <a16:creationId xmlns:a16="http://schemas.microsoft.com/office/drawing/2014/main" id="{3A1EF4B4-BDC3-FE4D-BA0B-02D63BE4E342}"/>
              </a:ext>
            </a:extLst>
          </p:cNvPr>
          <p:cNvSpPr>
            <a:spLocks noGrp="1"/>
          </p:cNvSpPr>
          <p:nvPr>
            <p:ph type="title"/>
          </p:nvPr>
        </p:nvSpPr>
        <p:spPr>
          <a:xfrm>
            <a:off x="677334" y="609600"/>
            <a:ext cx="8596668" cy="1320800"/>
          </a:xfrm>
        </p:spPr>
        <p:txBody>
          <a:bodyPr/>
          <a:lstStyle/>
          <a:p>
            <a:r>
              <a:rPr lang="nl-NL" dirty="0"/>
              <a:t>LOS HET RAADSEL OP</a:t>
            </a:r>
          </a:p>
        </p:txBody>
      </p:sp>
      <p:pic>
        <p:nvPicPr>
          <p:cNvPr id="7" name="Afbeelding 6">
            <a:extLst>
              <a:ext uri="{FF2B5EF4-FFF2-40B4-BE49-F238E27FC236}">
                <a16:creationId xmlns:a16="http://schemas.microsoft.com/office/drawing/2014/main" id="{F302510C-80AD-794E-BB82-E7CD7FDB3E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1937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4405" y="330087"/>
            <a:ext cx="5403191" cy="764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1">
            <a:extLst>
              <a:ext uri="{FF2B5EF4-FFF2-40B4-BE49-F238E27FC236}">
                <a16:creationId xmlns:a16="http://schemas.microsoft.com/office/drawing/2014/main" id="{317F6684-2A60-DE4A-BC66-0523C710AE8B}"/>
              </a:ext>
            </a:extLst>
          </p:cNvPr>
          <p:cNvSpPr>
            <a:spLocks noGrp="1"/>
          </p:cNvSpPr>
          <p:nvPr>
            <p:ph type="title"/>
          </p:nvPr>
        </p:nvSpPr>
        <p:spPr>
          <a:xfrm>
            <a:off x="677334" y="609600"/>
            <a:ext cx="8596668" cy="1320800"/>
          </a:xfrm>
        </p:spPr>
        <p:txBody>
          <a:bodyPr/>
          <a:lstStyle/>
          <a:p>
            <a:r>
              <a:rPr lang="nl-NL" dirty="0"/>
              <a:t>TALENT</a:t>
            </a:r>
          </a:p>
        </p:txBody>
      </p:sp>
      <p:pic>
        <p:nvPicPr>
          <p:cNvPr id="6" name="Afbeelding 5">
            <a:extLst>
              <a:ext uri="{FF2B5EF4-FFF2-40B4-BE49-F238E27FC236}">
                <a16:creationId xmlns:a16="http://schemas.microsoft.com/office/drawing/2014/main" id="{9949C310-C65A-5840-B082-A5F3B9C34E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547447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603755FD-5313-954E-A357-3FF25E3883B5}"/>
              </a:ext>
            </a:extLst>
          </p:cNvPr>
          <p:cNvSpPr>
            <a:spLocks noGrp="1"/>
          </p:cNvSpPr>
          <p:nvPr>
            <p:ph type="title"/>
          </p:nvPr>
        </p:nvSpPr>
        <p:spPr>
          <a:xfrm>
            <a:off x="677334" y="609600"/>
            <a:ext cx="8596668" cy="3564194"/>
          </a:xfrm>
        </p:spPr>
        <p:txBody>
          <a:bodyPr>
            <a:normAutofit/>
          </a:bodyPr>
          <a:lstStyle/>
          <a:p>
            <a:r>
              <a:rPr lang="nl-NL" dirty="0"/>
              <a:t>GEBARENTAAL</a:t>
            </a:r>
            <a:br>
              <a:rPr lang="nl-NL" sz="2400" dirty="0"/>
            </a:br>
            <a:br>
              <a:rPr lang="nl-NL" sz="2000" dirty="0"/>
            </a:br>
            <a:r>
              <a:rPr lang="nl-NL" sz="2000" dirty="0"/>
              <a:t>BEELD JE EIGEN NAAM UIT</a:t>
            </a:r>
            <a:endParaRPr lang="nl-NL" sz="2400" dirty="0"/>
          </a:p>
        </p:txBody>
      </p:sp>
      <p:pic>
        <p:nvPicPr>
          <p:cNvPr id="15" name="Afbeelding 14">
            <a:extLst>
              <a:ext uri="{FF2B5EF4-FFF2-40B4-BE49-F238E27FC236}">
                <a16:creationId xmlns:a16="http://schemas.microsoft.com/office/drawing/2014/main" id="{544C2EF9-35C1-4848-8B77-9BF7574B7A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5" name="Picture 2" descr="Een videotour in gebarentaal in Het Rijksmuseum | Het Parool">
            <a:extLst>
              <a:ext uri="{FF2B5EF4-FFF2-40B4-BE49-F238E27FC236}">
                <a16:creationId xmlns:a16="http://schemas.microsoft.com/office/drawing/2014/main" id="{BC153783-AAA4-5F47-BC80-E51897900A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42503" y="-14748"/>
            <a:ext cx="7649497" cy="6887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098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Titel 3">
            <a:extLst>
              <a:ext uri="{FF2B5EF4-FFF2-40B4-BE49-F238E27FC236}">
                <a16:creationId xmlns:a16="http://schemas.microsoft.com/office/drawing/2014/main" id="{2D85B4CF-359F-AA49-89BD-9FFCA747A2C6}"/>
              </a:ext>
            </a:extLst>
          </p:cNvPr>
          <p:cNvSpPr>
            <a:spLocks noGrp="1"/>
          </p:cNvSpPr>
          <p:nvPr>
            <p:ph type="title"/>
          </p:nvPr>
        </p:nvSpPr>
        <p:spPr/>
        <p:txBody>
          <a:bodyPr/>
          <a:lstStyle/>
          <a:p>
            <a:r>
              <a:rPr lang="nl-NL" dirty="0"/>
              <a:t>TALENT</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7314" y="-144463"/>
            <a:ext cx="5457372" cy="771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Afbeelding 14">
            <a:extLst>
              <a:ext uri="{FF2B5EF4-FFF2-40B4-BE49-F238E27FC236}">
                <a16:creationId xmlns:a16="http://schemas.microsoft.com/office/drawing/2014/main" id="{4C8BAA16-9F84-0640-9577-9721FC9296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678051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26BA7-F6C6-894A-B3EC-485F970EAD55}"/>
              </a:ext>
            </a:extLst>
          </p:cNvPr>
          <p:cNvSpPr>
            <a:spLocks noGrp="1"/>
          </p:cNvSpPr>
          <p:nvPr>
            <p:ph type="title"/>
          </p:nvPr>
        </p:nvSpPr>
        <p:spPr/>
        <p:txBody>
          <a:bodyPr/>
          <a:lstStyle/>
          <a:p>
            <a:r>
              <a:rPr lang="nl-NL" dirty="0"/>
              <a:t>WAT ZIE JE? </a:t>
            </a:r>
          </a:p>
        </p:txBody>
      </p:sp>
      <p:pic>
        <p:nvPicPr>
          <p:cNvPr id="5" name="Afbeelding 4">
            <a:extLst>
              <a:ext uri="{FF2B5EF4-FFF2-40B4-BE49-F238E27FC236}">
                <a16:creationId xmlns:a16="http://schemas.microsoft.com/office/drawing/2014/main" id="{A57EA7FD-5590-0C4C-8233-5A6CB5E71E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4" name="Afbeelding 3">
            <a:extLst>
              <a:ext uri="{FF2B5EF4-FFF2-40B4-BE49-F238E27FC236}">
                <a16:creationId xmlns:a16="http://schemas.microsoft.com/office/drawing/2014/main" id="{F1A33E0A-74EA-3E40-8355-895834C84D92}"/>
              </a:ext>
            </a:extLst>
          </p:cNvPr>
          <p:cNvPicPr>
            <a:picLocks noChangeAspect="1"/>
          </p:cNvPicPr>
          <p:nvPr/>
        </p:nvPicPr>
        <p:blipFill>
          <a:blip r:embed="rId4"/>
          <a:stretch>
            <a:fillRect/>
          </a:stretch>
        </p:blipFill>
        <p:spPr>
          <a:xfrm>
            <a:off x="3528646" y="324038"/>
            <a:ext cx="5134708" cy="6209924"/>
          </a:xfrm>
          <a:prstGeom prst="rect">
            <a:avLst/>
          </a:prstGeom>
        </p:spPr>
      </p:pic>
    </p:spTree>
    <p:extLst>
      <p:ext uri="{BB962C8B-B14F-4D97-AF65-F5344CB8AC3E}">
        <p14:creationId xmlns:p14="http://schemas.microsoft.com/office/powerpoint/2010/main" val="1609654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35C6D57-0CE9-4586-BF2C-E47A4DEB8D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2553" y="1"/>
            <a:ext cx="5607683" cy="752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a:extLst>
              <a:ext uri="{FF2B5EF4-FFF2-40B4-BE49-F238E27FC236}">
                <a16:creationId xmlns:a16="http://schemas.microsoft.com/office/drawing/2014/main" id="{2CC06D06-F292-474E-8395-4D8A01D2DE0A}"/>
              </a:ext>
            </a:extLst>
          </p:cNvPr>
          <p:cNvSpPr>
            <a:spLocks noGrp="1"/>
          </p:cNvSpPr>
          <p:nvPr>
            <p:ph type="title"/>
          </p:nvPr>
        </p:nvSpPr>
        <p:spPr>
          <a:xfrm>
            <a:off x="677334" y="609600"/>
            <a:ext cx="8596668" cy="1320800"/>
          </a:xfrm>
        </p:spPr>
        <p:txBody>
          <a:bodyPr/>
          <a:lstStyle/>
          <a:p>
            <a:r>
              <a:rPr lang="nl-NL" dirty="0"/>
              <a:t>TALENT</a:t>
            </a:r>
          </a:p>
        </p:txBody>
      </p:sp>
      <p:pic>
        <p:nvPicPr>
          <p:cNvPr id="8" name="Afbeelding 7">
            <a:extLst>
              <a:ext uri="{FF2B5EF4-FFF2-40B4-BE49-F238E27FC236}">
                <a16:creationId xmlns:a16="http://schemas.microsoft.com/office/drawing/2014/main" id="{C86BA490-B4AD-8B4F-8837-468831FD75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476949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F437F68-8715-714C-A79A-E69177A44F37}"/>
              </a:ext>
            </a:extLst>
          </p:cNvPr>
          <p:cNvSpPr>
            <a:spLocks noGrp="1"/>
          </p:cNvSpPr>
          <p:nvPr>
            <p:ph type="title"/>
          </p:nvPr>
        </p:nvSpPr>
        <p:spPr/>
        <p:txBody>
          <a:bodyPr/>
          <a:lstStyle/>
          <a:p>
            <a:r>
              <a:rPr lang="nl-NL" dirty="0"/>
              <a:t>WAT IS EEN </a:t>
            </a:r>
            <a:r>
              <a:rPr lang="nl-NL" dirty="0">
                <a:solidFill>
                  <a:schemeClr val="accent4"/>
                </a:solidFill>
              </a:rPr>
              <a:t>TALENT</a:t>
            </a:r>
            <a:r>
              <a:rPr lang="nl-NL" dirty="0"/>
              <a:t>?</a:t>
            </a:r>
          </a:p>
        </p:txBody>
      </p:sp>
      <p:sp>
        <p:nvSpPr>
          <p:cNvPr id="8" name="Tijdelijke aanduiding voor inhoud 7">
            <a:extLst>
              <a:ext uri="{FF2B5EF4-FFF2-40B4-BE49-F238E27FC236}">
                <a16:creationId xmlns:a16="http://schemas.microsoft.com/office/drawing/2014/main" id="{0509A7C7-0513-844F-A596-8F69EA8E9344}"/>
              </a:ext>
            </a:extLst>
          </p:cNvPr>
          <p:cNvSpPr>
            <a:spLocks noGrp="1"/>
          </p:cNvSpPr>
          <p:nvPr>
            <p:ph idx="1"/>
          </p:nvPr>
        </p:nvSpPr>
        <p:spPr>
          <a:xfrm>
            <a:off x="677334" y="1930400"/>
            <a:ext cx="8596668" cy="3094676"/>
          </a:xfrm>
        </p:spPr>
        <p:txBody>
          <a:bodyPr>
            <a:normAutofit/>
          </a:bodyPr>
          <a:lstStyle/>
          <a:p>
            <a:pPr marL="514350" indent="-514350" fontAlgn="base">
              <a:buAutoNum type="alphaUcParenR"/>
            </a:pPr>
            <a:r>
              <a:rPr lang="nl-BE" sz="2800" dirty="0">
                <a:solidFill>
                  <a:schemeClr val="tx1"/>
                </a:solidFill>
                <a:latin typeface="Calibri" panose="020F0502020204030204" pitchFamily="34" charset="0"/>
              </a:rPr>
              <a:t>Iets waar je aanleg voor hebt. Als je het ook graag doet en veel oefent, kan je er heel goed in worden.</a:t>
            </a:r>
          </a:p>
          <a:p>
            <a:pPr marL="514350" indent="-514350" fontAlgn="base">
              <a:buAutoNum type="alphaUcParenR"/>
            </a:pPr>
            <a:r>
              <a:rPr lang="nl-BE" sz="2800" dirty="0">
                <a:solidFill>
                  <a:srgbClr val="000000"/>
                </a:solidFill>
                <a:latin typeface="Calibri" panose="020F0502020204030204" pitchFamily="34" charset="0"/>
              </a:rPr>
              <a:t>Iets waar je veel over weet.</a:t>
            </a:r>
          </a:p>
          <a:p>
            <a:pPr marL="514350" indent="-514350" fontAlgn="base">
              <a:buAutoNum type="alphaUcParenR"/>
            </a:pPr>
            <a:r>
              <a:rPr lang="nl-BE" sz="2800" dirty="0">
                <a:solidFill>
                  <a:srgbClr val="000000"/>
                </a:solidFill>
                <a:latin typeface="Calibri"/>
                <a:cs typeface="Calibri"/>
              </a:rPr>
              <a:t>Iets wat alleen iemand anders bij jou kan ontdekken.</a:t>
            </a:r>
            <a:endParaRPr lang="nl-BE" sz="2800" dirty="0">
              <a:latin typeface="Calibri"/>
              <a:cs typeface="Calibri"/>
            </a:endParaRPr>
          </a:p>
        </p:txBody>
      </p:sp>
      <p:pic>
        <p:nvPicPr>
          <p:cNvPr id="4" name="Afbeelding 3">
            <a:extLst>
              <a:ext uri="{FF2B5EF4-FFF2-40B4-BE49-F238E27FC236}">
                <a16:creationId xmlns:a16="http://schemas.microsoft.com/office/drawing/2014/main" id="{2ED41067-AABA-1D48-93D2-D404C2AD0D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0032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2059" y="1844824"/>
            <a:ext cx="8379931"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6600056" y="2276872"/>
            <a:ext cx="2016224"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5" name="Titel 1">
            <a:extLst>
              <a:ext uri="{FF2B5EF4-FFF2-40B4-BE49-F238E27FC236}">
                <a16:creationId xmlns:a16="http://schemas.microsoft.com/office/drawing/2014/main" id="{CFB7C5AA-0534-3747-9290-946B8E3AB4E4}"/>
              </a:ext>
            </a:extLst>
          </p:cNvPr>
          <p:cNvSpPr>
            <a:spLocks noGrp="1"/>
          </p:cNvSpPr>
          <p:nvPr>
            <p:ph type="title"/>
          </p:nvPr>
        </p:nvSpPr>
        <p:spPr>
          <a:xfrm>
            <a:off x="677334" y="609600"/>
            <a:ext cx="9000066" cy="1320800"/>
          </a:xfrm>
        </p:spPr>
        <p:txBody>
          <a:bodyPr/>
          <a:lstStyle/>
          <a:p>
            <a:r>
              <a:rPr lang="nl-NL" dirty="0"/>
              <a:t>WELK TALENT PAST IN HET ZWARTE KADER? </a:t>
            </a:r>
          </a:p>
        </p:txBody>
      </p:sp>
      <p:pic>
        <p:nvPicPr>
          <p:cNvPr id="7" name="Afbeelding 6">
            <a:extLst>
              <a:ext uri="{FF2B5EF4-FFF2-40B4-BE49-F238E27FC236}">
                <a16:creationId xmlns:a16="http://schemas.microsoft.com/office/drawing/2014/main" id="{E9CA3B02-A993-8B41-A995-2032DDE7E1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84780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itel 2">
            <a:extLst>
              <a:ext uri="{FF2B5EF4-FFF2-40B4-BE49-F238E27FC236}">
                <a16:creationId xmlns:a16="http://schemas.microsoft.com/office/drawing/2014/main" id="{7DB81688-AC1D-9447-8EF9-F41AD133A98C}"/>
              </a:ext>
            </a:extLst>
          </p:cNvPr>
          <p:cNvSpPr>
            <a:spLocks noGrp="1"/>
          </p:cNvSpPr>
          <p:nvPr>
            <p:ph type="title"/>
          </p:nvPr>
        </p:nvSpPr>
        <p:spPr/>
        <p:txBody>
          <a:bodyPr/>
          <a:lstStyle/>
          <a:p>
            <a:r>
              <a:rPr lang="nl-NL" dirty="0"/>
              <a:t>TALENT</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81080" y="-144463"/>
            <a:ext cx="5429841" cy="768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fbeelding 12">
            <a:extLst>
              <a:ext uri="{FF2B5EF4-FFF2-40B4-BE49-F238E27FC236}">
                <a16:creationId xmlns:a16="http://schemas.microsoft.com/office/drawing/2014/main" id="{86066800-33B7-4444-BD1A-F274D46B62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05048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2D301A0-1695-4C7E-9405-AF35CEDA0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9841" y="1684723"/>
            <a:ext cx="4212319" cy="1977070"/>
          </a:xfrm>
          <a:prstGeom prst="rect">
            <a:avLst/>
          </a:prstGeom>
        </p:spPr>
      </p:pic>
      <p:pic>
        <p:nvPicPr>
          <p:cNvPr id="5" name="Afbeelding 4">
            <a:extLst>
              <a:ext uri="{FF2B5EF4-FFF2-40B4-BE49-F238E27FC236}">
                <a16:creationId xmlns:a16="http://schemas.microsoft.com/office/drawing/2014/main" id="{1FA91EFD-99DC-49F0-977A-0F4BCA632D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6031" y="3977641"/>
            <a:ext cx="3413718" cy="1977070"/>
          </a:xfrm>
          <a:prstGeom prst="rect">
            <a:avLst/>
          </a:prstGeom>
        </p:spPr>
      </p:pic>
      <p:pic>
        <p:nvPicPr>
          <p:cNvPr id="6" name="Afbeelding 5">
            <a:extLst>
              <a:ext uri="{FF2B5EF4-FFF2-40B4-BE49-F238E27FC236}">
                <a16:creationId xmlns:a16="http://schemas.microsoft.com/office/drawing/2014/main" id="{869E6FD3-8E25-4F85-A944-F6800BC2AA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8879" y="3961007"/>
            <a:ext cx="3413718" cy="1977070"/>
          </a:xfrm>
          <a:prstGeom prst="rect">
            <a:avLst/>
          </a:prstGeom>
        </p:spPr>
      </p:pic>
      <p:sp>
        <p:nvSpPr>
          <p:cNvPr id="7" name="Titel 6">
            <a:extLst>
              <a:ext uri="{FF2B5EF4-FFF2-40B4-BE49-F238E27FC236}">
                <a16:creationId xmlns:a16="http://schemas.microsoft.com/office/drawing/2014/main" id="{70497C65-369D-DF4E-A8F9-851FB690434D}"/>
              </a:ext>
            </a:extLst>
          </p:cNvPr>
          <p:cNvSpPr>
            <a:spLocks noGrp="1"/>
          </p:cNvSpPr>
          <p:nvPr>
            <p:ph type="title"/>
          </p:nvPr>
        </p:nvSpPr>
        <p:spPr/>
        <p:txBody>
          <a:bodyPr/>
          <a:lstStyle/>
          <a:p>
            <a:r>
              <a:rPr lang="nl-NL" dirty="0"/>
              <a:t>KAN JE DIT OOK? </a:t>
            </a:r>
          </a:p>
        </p:txBody>
      </p:sp>
      <p:pic>
        <p:nvPicPr>
          <p:cNvPr id="8" name="Afbeelding 7">
            <a:extLst>
              <a:ext uri="{FF2B5EF4-FFF2-40B4-BE49-F238E27FC236}">
                <a16:creationId xmlns:a16="http://schemas.microsoft.com/office/drawing/2014/main" id="{FCB42590-9201-B641-BD34-2BB6C8268E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11068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4381BCB-EEE2-A548-A3B3-D90E708BD3B4}"/>
              </a:ext>
            </a:extLst>
          </p:cNvPr>
          <p:cNvSpPr>
            <a:spLocks noGrp="1"/>
          </p:cNvSpPr>
          <p:nvPr>
            <p:ph type="title"/>
          </p:nvPr>
        </p:nvSpPr>
        <p:spPr/>
        <p:txBody>
          <a:bodyPr/>
          <a:lstStyle/>
          <a:p>
            <a:r>
              <a:rPr lang="nl-NL" dirty="0"/>
              <a:t>TALENT</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25750" y="-235349"/>
            <a:ext cx="5540500" cy="783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55F94662-5890-124B-9E88-4FE0507C9C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226719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677334" y="1380378"/>
            <a:ext cx="6305215" cy="227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a:extLst>
              <a:ext uri="{FF2B5EF4-FFF2-40B4-BE49-F238E27FC236}">
                <a16:creationId xmlns:a16="http://schemas.microsoft.com/office/drawing/2014/main" id="{9A206C38-C412-7643-8BC2-6D328874C9C9}"/>
              </a:ext>
            </a:extLst>
          </p:cNvPr>
          <p:cNvSpPr>
            <a:spLocks noGrp="1"/>
          </p:cNvSpPr>
          <p:nvPr>
            <p:ph type="title"/>
          </p:nvPr>
        </p:nvSpPr>
        <p:spPr>
          <a:xfrm>
            <a:off x="677334" y="609600"/>
            <a:ext cx="9292166" cy="1320800"/>
          </a:xfrm>
        </p:spPr>
        <p:txBody>
          <a:bodyPr/>
          <a:lstStyle/>
          <a:p>
            <a:r>
              <a:rPr lang="nl-NL" dirty="0"/>
              <a:t>WAT DENK JIJ?</a:t>
            </a:r>
          </a:p>
        </p:txBody>
      </p:sp>
      <p:pic>
        <p:nvPicPr>
          <p:cNvPr id="9" name="Afbeelding 8">
            <a:extLst>
              <a:ext uri="{FF2B5EF4-FFF2-40B4-BE49-F238E27FC236}">
                <a16:creationId xmlns:a16="http://schemas.microsoft.com/office/drawing/2014/main" id="{8928DFAA-FA3E-4043-81B8-1FAF6F2A76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5122" name="Picture 2" descr="KRITISCH DENKEN?! | Kritisch denken, Leiderschap, Lerende organisatie">
            <a:extLst>
              <a:ext uri="{FF2B5EF4-FFF2-40B4-BE49-F238E27FC236}">
                <a16:creationId xmlns:a16="http://schemas.microsoft.com/office/drawing/2014/main" id="{9FD8686F-3D17-014B-A2AC-EE1345A9684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060469" y="3657954"/>
            <a:ext cx="4997931" cy="271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141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BF40E6-828F-F648-A2D5-E5E38910FF82}"/>
              </a:ext>
            </a:extLst>
          </p:cNvPr>
          <p:cNvSpPr>
            <a:spLocks noGrp="1"/>
          </p:cNvSpPr>
          <p:nvPr>
            <p:ph type="title"/>
          </p:nvPr>
        </p:nvSpPr>
        <p:spPr/>
        <p:txBody>
          <a:bodyPr/>
          <a:lstStyle/>
          <a:p>
            <a:r>
              <a:rPr lang="nl-NL" dirty="0"/>
              <a:t>TALENT</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9693" y="-350082"/>
            <a:ext cx="5612615" cy="793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C8282D3A-1313-154C-90FA-C4C4393DFC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365304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514350" indent="-514350">
              <a:buFont typeface="Arial" panose="020B0604020202020204" pitchFamily="34" charset="0"/>
              <a:buAutoNum type="alphaUcPeriod"/>
            </a:pPr>
            <a:endParaRPr lang="nl-BE" sz="2800"/>
          </a:p>
          <a:p>
            <a:pPr marL="514350" indent="-514350">
              <a:buAutoNum type="alphaUcPeriod"/>
            </a:pPr>
            <a:endParaRPr lang="nl-BE" sz="2800"/>
          </a:p>
        </p:txBody>
      </p:sp>
      <p:pic>
        <p:nvPicPr>
          <p:cNvPr id="2054" name="Picture 6" descr="Stappenplan taakgerichtheid, thema Minions, moderne beertjes van ...">
            <a:extLst>
              <a:ext uri="{FF2B5EF4-FFF2-40B4-BE49-F238E27FC236}">
                <a16:creationId xmlns:a16="http://schemas.microsoft.com/office/drawing/2014/main" id="{63653627-4E57-4B0D-B15A-50F4C4A67C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2914" y="2332523"/>
            <a:ext cx="7066173" cy="37526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tappenplan taakgerichtheid, thema Minions, moderne beertjes van ...">
            <a:extLst>
              <a:ext uri="{FF2B5EF4-FFF2-40B4-BE49-F238E27FC236}">
                <a16:creationId xmlns:a16="http://schemas.microsoft.com/office/drawing/2014/main" id="{9E52CFAE-2FB8-4273-B6D7-415EBF589B3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96001" y="2332523"/>
            <a:ext cx="1804395" cy="37526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tappenplan taakgerichtheid, thema Minions, moderne beertjes van ...">
            <a:extLst>
              <a:ext uri="{FF2B5EF4-FFF2-40B4-BE49-F238E27FC236}">
                <a16:creationId xmlns:a16="http://schemas.microsoft.com/office/drawing/2014/main" id="{9C281E31-B757-4E8D-A924-D20B050A3E4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64021" y="2284295"/>
            <a:ext cx="1804395" cy="3752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ppenplan taakgerichtheid, thema Minions, moderne beertjes van ...">
            <a:extLst>
              <a:ext uri="{FF2B5EF4-FFF2-40B4-BE49-F238E27FC236}">
                <a16:creationId xmlns:a16="http://schemas.microsoft.com/office/drawing/2014/main" id="{59540479-5E4F-4070-8E92-3C635F84A5A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900395" y="2319846"/>
            <a:ext cx="1804396" cy="37526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tappenplan taakgerichtheid, thema Minions, moderne beertjes van ...">
            <a:extLst>
              <a:ext uri="{FF2B5EF4-FFF2-40B4-BE49-F238E27FC236}">
                <a16:creationId xmlns:a16="http://schemas.microsoft.com/office/drawing/2014/main" id="{4A6BD4CF-2203-4128-8500-91DF6AFFBFCA}"/>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291605" y="2332523"/>
            <a:ext cx="1804396" cy="3752678"/>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EBCEA580-2DC5-D242-826E-B23067CE2102}"/>
              </a:ext>
            </a:extLst>
          </p:cNvPr>
          <p:cNvSpPr>
            <a:spLocks noGrp="1"/>
          </p:cNvSpPr>
          <p:nvPr>
            <p:ph type="title"/>
          </p:nvPr>
        </p:nvSpPr>
        <p:spPr/>
        <p:txBody>
          <a:bodyPr/>
          <a:lstStyle/>
          <a:p>
            <a:r>
              <a:rPr lang="nl-NL" dirty="0"/>
              <a:t>IS DIT DE JUISTE VOLGORDE? </a:t>
            </a:r>
          </a:p>
        </p:txBody>
      </p:sp>
      <p:pic>
        <p:nvPicPr>
          <p:cNvPr id="11" name="Afbeelding 10">
            <a:extLst>
              <a:ext uri="{FF2B5EF4-FFF2-40B4-BE49-F238E27FC236}">
                <a16:creationId xmlns:a16="http://schemas.microsoft.com/office/drawing/2014/main" id="{6261CB96-7DDC-CB42-ADD1-9F2864DCA75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4835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479F82E-7F09-F74C-B603-CE4D1E565B0A}"/>
              </a:ext>
            </a:extLst>
          </p:cNvPr>
          <p:cNvSpPr>
            <a:spLocks noGrp="1"/>
          </p:cNvSpPr>
          <p:nvPr>
            <p:ph type="title"/>
          </p:nvPr>
        </p:nvSpPr>
        <p:spPr/>
        <p:txBody>
          <a:bodyPr/>
          <a:lstStyle/>
          <a:p>
            <a:r>
              <a:rPr lang="nl-NL" dirty="0"/>
              <a:t>TALENT</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12660" y="-320196"/>
            <a:ext cx="5766681" cy="8157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B178BB07-4A12-D641-ADE6-AB5BEEDD08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907101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3"/>
            <a:extLst>
              <a:ext uri="{FF2B5EF4-FFF2-40B4-BE49-F238E27FC236}">
                <a16:creationId xmlns:a16="http://schemas.microsoft.com/office/drawing/2014/main" id="{B42F7CB2-F96C-403A-A915-3AF83AE97C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8079" y="1681223"/>
            <a:ext cx="6915842" cy="4229645"/>
          </a:xfrm>
          <a:prstGeom prst="rect">
            <a:avLst/>
          </a:prstGeom>
        </p:spPr>
      </p:pic>
      <p:sp>
        <p:nvSpPr>
          <p:cNvPr id="4" name="Titel 1">
            <a:extLst>
              <a:ext uri="{FF2B5EF4-FFF2-40B4-BE49-F238E27FC236}">
                <a16:creationId xmlns:a16="http://schemas.microsoft.com/office/drawing/2014/main" id="{C0C3AA8D-AE87-0344-B815-4655FE2DA739}"/>
              </a:ext>
            </a:extLst>
          </p:cNvPr>
          <p:cNvSpPr>
            <a:spLocks noGrp="1"/>
          </p:cNvSpPr>
          <p:nvPr>
            <p:ph type="title"/>
          </p:nvPr>
        </p:nvSpPr>
        <p:spPr>
          <a:xfrm>
            <a:off x="677334" y="609600"/>
            <a:ext cx="8596668" cy="1320800"/>
          </a:xfrm>
        </p:spPr>
        <p:txBody>
          <a:bodyPr/>
          <a:lstStyle/>
          <a:p>
            <a:r>
              <a:rPr lang="nl-NL" dirty="0"/>
              <a:t>HOE ZOUDEN JULLIE DIT OPLOSSEN?</a:t>
            </a:r>
          </a:p>
        </p:txBody>
      </p:sp>
      <p:pic>
        <p:nvPicPr>
          <p:cNvPr id="5" name="Afbeelding 4">
            <a:extLst>
              <a:ext uri="{FF2B5EF4-FFF2-40B4-BE49-F238E27FC236}">
                <a16:creationId xmlns:a16="http://schemas.microsoft.com/office/drawing/2014/main" id="{7E683394-771D-3D40-906B-A82FEB23AC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083815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D868D12-07AE-7B48-939A-43E6E9C08F97}"/>
              </a:ext>
            </a:extLst>
          </p:cNvPr>
          <p:cNvSpPr>
            <a:spLocks noGrp="1"/>
          </p:cNvSpPr>
          <p:nvPr>
            <p:ph type="title"/>
          </p:nvPr>
        </p:nvSpPr>
        <p:spPr/>
        <p:txBody>
          <a:bodyPr/>
          <a:lstStyle/>
          <a:p>
            <a:r>
              <a:rPr lang="nl-NL" dirty="0"/>
              <a:t>TALENT</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9001" y="-253866"/>
            <a:ext cx="5473998" cy="774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D7EB5192-7A2F-7346-BE14-CED9B6EECD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26269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F437F68-8715-714C-A79A-E69177A44F37}"/>
              </a:ext>
            </a:extLst>
          </p:cNvPr>
          <p:cNvSpPr>
            <a:spLocks noGrp="1"/>
          </p:cNvSpPr>
          <p:nvPr>
            <p:ph type="title"/>
          </p:nvPr>
        </p:nvSpPr>
        <p:spPr/>
        <p:txBody>
          <a:bodyPr/>
          <a:lstStyle/>
          <a:p>
            <a:r>
              <a:rPr lang="nl-NL" dirty="0"/>
              <a:t>WAT IS EEN </a:t>
            </a:r>
            <a:r>
              <a:rPr lang="nl-NL" dirty="0">
                <a:solidFill>
                  <a:schemeClr val="accent4"/>
                </a:solidFill>
              </a:rPr>
              <a:t>TALENT</a:t>
            </a:r>
            <a:r>
              <a:rPr lang="nl-NL" dirty="0"/>
              <a:t>?</a:t>
            </a:r>
          </a:p>
        </p:txBody>
      </p:sp>
      <p:sp>
        <p:nvSpPr>
          <p:cNvPr id="8" name="Tijdelijke aanduiding voor inhoud 7">
            <a:extLst>
              <a:ext uri="{FF2B5EF4-FFF2-40B4-BE49-F238E27FC236}">
                <a16:creationId xmlns:a16="http://schemas.microsoft.com/office/drawing/2014/main" id="{0509A7C7-0513-844F-A596-8F69EA8E9344}"/>
              </a:ext>
            </a:extLst>
          </p:cNvPr>
          <p:cNvSpPr>
            <a:spLocks noGrp="1"/>
          </p:cNvSpPr>
          <p:nvPr>
            <p:ph idx="1"/>
          </p:nvPr>
        </p:nvSpPr>
        <p:spPr>
          <a:xfrm>
            <a:off x="677334" y="1930400"/>
            <a:ext cx="8596668" cy="3094676"/>
          </a:xfrm>
        </p:spPr>
        <p:txBody>
          <a:bodyPr>
            <a:normAutofit/>
          </a:bodyPr>
          <a:lstStyle/>
          <a:p>
            <a:pPr marL="514350" indent="-514350" fontAlgn="base">
              <a:buAutoNum type="alphaUcParenR"/>
            </a:pPr>
            <a:r>
              <a:rPr lang="nl-BE" sz="2800" b="1" dirty="0">
                <a:solidFill>
                  <a:schemeClr val="accent4"/>
                </a:solidFill>
                <a:latin typeface="Calibri" panose="020F0502020204030204" pitchFamily="34" charset="0"/>
              </a:rPr>
              <a:t>Iets waar je aanleg voor hebt. Als je het ook graag doet en veel oefent, kan je er heel goed in worden.</a:t>
            </a:r>
          </a:p>
          <a:p>
            <a:pPr marL="514350" indent="-514350" fontAlgn="base">
              <a:buAutoNum type="alphaUcParenR"/>
            </a:pPr>
            <a:r>
              <a:rPr lang="nl-BE" sz="2800" i="1" dirty="0">
                <a:solidFill>
                  <a:srgbClr val="000000"/>
                </a:solidFill>
                <a:latin typeface="Calibri" panose="020F0502020204030204" pitchFamily="34" charset="0"/>
              </a:rPr>
              <a:t>Iets waar je veel over weet.</a:t>
            </a:r>
          </a:p>
          <a:p>
            <a:pPr marL="514350" indent="-514350" fontAlgn="base">
              <a:buAutoNum type="alphaUcParenR"/>
            </a:pPr>
            <a:r>
              <a:rPr lang="nl-BE" sz="2800" i="1" dirty="0">
                <a:solidFill>
                  <a:srgbClr val="000000"/>
                </a:solidFill>
                <a:latin typeface="Calibri"/>
                <a:cs typeface="Calibri"/>
              </a:rPr>
              <a:t>Iets wat alleen iemand anders bij jou kan ontdekken.</a:t>
            </a:r>
            <a:endParaRPr lang="nl-BE" sz="2800" i="1" dirty="0">
              <a:latin typeface="Calibri"/>
              <a:cs typeface="Calibri"/>
            </a:endParaRPr>
          </a:p>
        </p:txBody>
      </p:sp>
      <p:pic>
        <p:nvPicPr>
          <p:cNvPr id="4" name="Afbeelding 3">
            <a:extLst>
              <a:ext uri="{FF2B5EF4-FFF2-40B4-BE49-F238E27FC236}">
                <a16:creationId xmlns:a16="http://schemas.microsoft.com/office/drawing/2014/main" id="{5AF771B4-69B1-354B-B5C6-436503DBD0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043203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Afbeeldingsresultaat voor springe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solidFill>
                <a:prstClr val="black"/>
              </a:solidFill>
            </a:endParaRPr>
          </a:p>
        </p:txBody>
      </p:sp>
      <p:sp>
        <p:nvSpPr>
          <p:cNvPr id="4" name="AutoShape 4" descr="Afbeeldingsresultaat voor springe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solidFill>
                <a:prstClr val="black"/>
              </a:solidFill>
            </a:endParaRPr>
          </a:p>
        </p:txBody>
      </p:sp>
      <p:sp>
        <p:nvSpPr>
          <p:cNvPr id="5" name="AutoShape 6" descr="Afbeeldingsresultaat voor springe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8603" y="1392858"/>
            <a:ext cx="2585394"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1294" y="1392859"/>
            <a:ext cx="3832862" cy="191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Het Beroepenhuis\AppData\Local\Microsoft\Windows\INetCache\IE\PQ1MG8UU\disco-303352_960_720[1].png">
            <a:extLst>
              <a:ext uri="{FF2B5EF4-FFF2-40B4-BE49-F238E27FC236}">
                <a16:creationId xmlns:a16="http://schemas.microsoft.com/office/drawing/2014/main" id="{74F3A287-486C-45A5-9D9C-83D6B9A0E1EC}"/>
              </a:ext>
            </a:extLst>
          </p:cNvPr>
          <p:cNvPicPr>
            <a:picLocks noChangeAspect="1" noChangeArrowheads="1"/>
          </p:cNvPicPr>
          <p:nvPr/>
        </p:nvPicPr>
        <p:blipFill>
          <a:blip r:embed="rId5" cstate="email">
            <a:biLevel thresh="75000"/>
            <a:extLst>
              <a:ext uri="{BEBA8EAE-BF5A-486C-A8C5-ECC9F3942E4B}">
                <a14:imgProps xmlns:a14="http://schemas.microsoft.com/office/drawing/2010/main">
                  <a14:imgLayer r:embed="rId6">
                    <a14:imgEffect>
                      <a14:colorTemperature colorTemp="11200"/>
                    </a14:imgEffect>
                    <a14:imgEffect>
                      <a14:saturation sat="65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p:blipFill>
        <p:spPr bwMode="auto">
          <a:xfrm>
            <a:off x="4826453" y="3871634"/>
            <a:ext cx="2743090" cy="21328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Het Beroepenhuis\AppData\Local\Microsoft\Windows\INetCache\IE\PQ1MG8UU\woman-jumping-2756573_640[1].png">
            <a:extLst>
              <a:ext uri="{FF2B5EF4-FFF2-40B4-BE49-F238E27FC236}">
                <a16:creationId xmlns:a16="http://schemas.microsoft.com/office/drawing/2014/main" id="{09587A4E-88BD-41C5-AE5C-2317D098FD9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93245" y="3870569"/>
            <a:ext cx="2026792" cy="18557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et Beroepenhuis\AppData\Local\Microsoft\Windows\INetCache\IE\PQ1MG8UU\soccer-150319_960_720[1].png">
            <a:extLst>
              <a:ext uri="{FF2B5EF4-FFF2-40B4-BE49-F238E27FC236}">
                <a16:creationId xmlns:a16="http://schemas.microsoft.com/office/drawing/2014/main" id="{E6DB5CA0-F803-4026-9D6E-58C4C8A38B2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55156" y="3745776"/>
            <a:ext cx="1192288" cy="2384575"/>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Muzieknoten">
            <a:extLst>
              <a:ext uri="{FF2B5EF4-FFF2-40B4-BE49-F238E27FC236}">
                <a16:creationId xmlns:a16="http://schemas.microsoft.com/office/drawing/2014/main" id="{1CDBA63E-46B5-4083-83A3-B4E6FCEAD1E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20641484">
            <a:off x="6621198" y="3514473"/>
            <a:ext cx="914400" cy="914400"/>
          </a:xfrm>
          <a:prstGeom prst="rect">
            <a:avLst/>
          </a:prstGeom>
        </p:spPr>
      </p:pic>
      <p:pic>
        <p:nvPicPr>
          <p:cNvPr id="16" name="Graphic 15" descr="Muzieknoten">
            <a:extLst>
              <a:ext uri="{FF2B5EF4-FFF2-40B4-BE49-F238E27FC236}">
                <a16:creationId xmlns:a16="http://schemas.microsoft.com/office/drawing/2014/main" id="{35D26FBD-47DD-4D2A-A894-71AF31DE39F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38800" y="3567089"/>
            <a:ext cx="914400" cy="914400"/>
          </a:xfrm>
          <a:prstGeom prst="rect">
            <a:avLst/>
          </a:prstGeom>
        </p:spPr>
      </p:pic>
      <p:pic>
        <p:nvPicPr>
          <p:cNvPr id="18" name="Graphic 17" descr="Muzieknoten">
            <a:extLst>
              <a:ext uri="{FF2B5EF4-FFF2-40B4-BE49-F238E27FC236}">
                <a16:creationId xmlns:a16="http://schemas.microsoft.com/office/drawing/2014/main" id="{5AE484D5-EDBF-4CDF-A0DF-4849D18280E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961804">
            <a:off x="4766446" y="3551614"/>
            <a:ext cx="914400" cy="914400"/>
          </a:xfrm>
          <a:prstGeom prst="rect">
            <a:avLst/>
          </a:prstGeom>
        </p:spPr>
      </p:pic>
      <p:pic>
        <p:nvPicPr>
          <p:cNvPr id="19" name="Afbeelding 18">
            <a:extLst>
              <a:ext uri="{FF2B5EF4-FFF2-40B4-BE49-F238E27FC236}">
                <a16:creationId xmlns:a16="http://schemas.microsoft.com/office/drawing/2014/main" id="{714435C0-07ED-4DFF-82FC-D0E2D4588C9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491454" y="1401786"/>
            <a:ext cx="1952092" cy="1944794"/>
          </a:xfrm>
          <a:prstGeom prst="rect">
            <a:avLst/>
          </a:prstGeom>
        </p:spPr>
      </p:pic>
      <p:sp>
        <p:nvSpPr>
          <p:cNvPr id="2" name="Titel 1">
            <a:extLst>
              <a:ext uri="{FF2B5EF4-FFF2-40B4-BE49-F238E27FC236}">
                <a16:creationId xmlns:a16="http://schemas.microsoft.com/office/drawing/2014/main" id="{E5FFE74F-45F2-1947-8865-99A677A0B87C}"/>
              </a:ext>
            </a:extLst>
          </p:cNvPr>
          <p:cNvSpPr>
            <a:spLocks noGrp="1"/>
          </p:cNvSpPr>
          <p:nvPr>
            <p:ph type="title"/>
          </p:nvPr>
        </p:nvSpPr>
        <p:spPr/>
        <p:txBody>
          <a:bodyPr/>
          <a:lstStyle/>
          <a:p>
            <a:r>
              <a:rPr lang="nl-NL" dirty="0"/>
              <a:t>WELK TALENT ZIE JE?</a:t>
            </a:r>
          </a:p>
        </p:txBody>
      </p:sp>
      <p:pic>
        <p:nvPicPr>
          <p:cNvPr id="17" name="Afbeelding 16">
            <a:extLst>
              <a:ext uri="{FF2B5EF4-FFF2-40B4-BE49-F238E27FC236}">
                <a16:creationId xmlns:a16="http://schemas.microsoft.com/office/drawing/2014/main" id="{44E514F0-13C7-3F47-9965-61316558360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806115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DB9E6A2-A58D-F543-8066-CFE866DB7645}"/>
              </a:ext>
            </a:extLst>
          </p:cNvPr>
          <p:cNvSpPr>
            <a:spLocks noGrp="1"/>
          </p:cNvSpPr>
          <p:nvPr>
            <p:ph type="title"/>
          </p:nvPr>
        </p:nvSpPr>
        <p:spPr/>
        <p:txBody>
          <a:bodyPr/>
          <a:lstStyle/>
          <a:p>
            <a:r>
              <a:rPr lang="nl-NL" dirty="0"/>
              <a:t>TALENT</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27421" y="-259975"/>
            <a:ext cx="5537159" cy="783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8DA3CFED-927F-5445-BF65-77C10B5F08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391996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cebook Logo: afbeeldingen, stockfoto's en vectoren | Shutterstock">
            <a:extLst>
              <a:ext uri="{FF2B5EF4-FFF2-40B4-BE49-F238E27FC236}">
                <a16:creationId xmlns:a16="http://schemas.microsoft.com/office/drawing/2014/main" id="{FDB55C66-06DE-4FAA-8400-A79DC1B0FB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8258" y="1465113"/>
            <a:ext cx="829229" cy="8041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ennisgevingen op Twitter en wat ze betekenen">
            <a:extLst>
              <a:ext uri="{FF2B5EF4-FFF2-40B4-BE49-F238E27FC236}">
                <a16:creationId xmlns:a16="http://schemas.microsoft.com/office/drawing/2014/main" id="{AC8096E8-464A-4E61-B4D3-735726DEE9D1}"/>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2048283" y="3131679"/>
            <a:ext cx="1109793" cy="11097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stagram - Wikipedia">
            <a:extLst>
              <a:ext uri="{FF2B5EF4-FFF2-40B4-BE49-F238E27FC236}">
                <a16:creationId xmlns:a16="http://schemas.microsoft.com/office/drawing/2014/main" id="{F266F3E5-1DB3-4600-8D52-39B12AFF1F4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59511" y="1491387"/>
            <a:ext cx="780659" cy="7806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t is TikTok en hoe gebruik ik het binnen mijn bedrijf? - Digital ...">
            <a:extLst>
              <a:ext uri="{FF2B5EF4-FFF2-40B4-BE49-F238E27FC236}">
                <a16:creationId xmlns:a16="http://schemas.microsoft.com/office/drawing/2014/main" id="{6172FC60-AD8E-490F-BD86-F054C6CA5C7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379728" y="2289076"/>
            <a:ext cx="884417" cy="8667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napchat în App Store">
            <a:extLst>
              <a:ext uri="{FF2B5EF4-FFF2-40B4-BE49-F238E27FC236}">
                <a16:creationId xmlns:a16="http://schemas.microsoft.com/office/drawing/2014/main" id="{433D758A-29B8-46E2-B184-B0C156FE561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07618" y="3306929"/>
            <a:ext cx="783429" cy="7834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interest - Apps op Google Play">
            <a:extLst>
              <a:ext uri="{FF2B5EF4-FFF2-40B4-BE49-F238E27FC236}">
                <a16:creationId xmlns:a16="http://schemas.microsoft.com/office/drawing/2014/main" id="{BD695233-771E-4DB3-8DFA-2F6CB4B635FE}"/>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789861" y="1503905"/>
            <a:ext cx="783429" cy="7556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YouTube - YouTube">
            <a:extLst>
              <a:ext uri="{FF2B5EF4-FFF2-40B4-BE49-F238E27FC236}">
                <a16:creationId xmlns:a16="http://schemas.microsoft.com/office/drawing/2014/main" id="{D3A15773-65ED-4745-944B-12D5A66B678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080699" y="2392765"/>
            <a:ext cx="1091268" cy="7630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atsApp gebruiken op een iPad - appletips">
            <a:extLst>
              <a:ext uri="{FF2B5EF4-FFF2-40B4-BE49-F238E27FC236}">
                <a16:creationId xmlns:a16="http://schemas.microsoft.com/office/drawing/2014/main" id="{961000AE-3282-4892-A588-ABF287490DA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02649" y="4241471"/>
            <a:ext cx="1091268" cy="1117127"/>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072D52A6-4BF9-3B40-8E78-772C150D4FC8}"/>
              </a:ext>
            </a:extLst>
          </p:cNvPr>
          <p:cNvSpPr>
            <a:spLocks noGrp="1"/>
          </p:cNvSpPr>
          <p:nvPr>
            <p:ph type="title"/>
          </p:nvPr>
        </p:nvSpPr>
        <p:spPr>
          <a:xfrm>
            <a:off x="677334" y="609600"/>
            <a:ext cx="5841453" cy="1320800"/>
          </a:xfrm>
        </p:spPr>
        <p:txBody>
          <a:bodyPr/>
          <a:lstStyle/>
          <a:p>
            <a:r>
              <a:rPr lang="nl-NL" dirty="0"/>
              <a:t>WELKE LOGO’S HERKEN JE?</a:t>
            </a:r>
          </a:p>
        </p:txBody>
      </p:sp>
      <p:pic>
        <p:nvPicPr>
          <p:cNvPr id="13" name="Afbeelding 12">
            <a:extLst>
              <a:ext uri="{FF2B5EF4-FFF2-40B4-BE49-F238E27FC236}">
                <a16:creationId xmlns:a16="http://schemas.microsoft.com/office/drawing/2014/main" id="{FD4D8562-9082-B44C-B897-D3370AFB75A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2050" name="Picture 2" descr="Een lege cartridge vervangen">
            <a:extLst>
              <a:ext uri="{FF2B5EF4-FFF2-40B4-BE49-F238E27FC236}">
                <a16:creationId xmlns:a16="http://schemas.microsoft.com/office/drawing/2014/main" id="{271CDB66-4B66-6B48-B340-5262D131714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394521" y="3023038"/>
            <a:ext cx="4013200" cy="30099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2">
            <a:extLst>
              <a:ext uri="{FF2B5EF4-FFF2-40B4-BE49-F238E27FC236}">
                <a16:creationId xmlns:a16="http://schemas.microsoft.com/office/drawing/2014/main" id="{E672E0C9-78D2-4541-8D48-A8A568E70813}"/>
              </a:ext>
            </a:extLst>
          </p:cNvPr>
          <p:cNvSpPr txBox="1">
            <a:spLocks/>
          </p:cNvSpPr>
          <p:nvPr/>
        </p:nvSpPr>
        <p:spPr>
          <a:xfrm>
            <a:off x="4288452" y="2269214"/>
            <a:ext cx="584145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WAT TOONT DEZE FOTO?</a:t>
            </a:r>
          </a:p>
        </p:txBody>
      </p:sp>
    </p:spTree>
    <p:extLst>
      <p:ext uri="{BB962C8B-B14F-4D97-AF65-F5344CB8AC3E}">
        <p14:creationId xmlns:p14="http://schemas.microsoft.com/office/powerpoint/2010/main" val="3474193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9E67712D-3F7F-41DC-A9E5-D91E2AAD3068}"/>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715692" y="216130"/>
            <a:ext cx="6760616" cy="7293868"/>
          </a:xfrm>
        </p:spPr>
      </p:pic>
      <p:sp>
        <p:nvSpPr>
          <p:cNvPr id="7" name="Titel 2">
            <a:extLst>
              <a:ext uri="{FF2B5EF4-FFF2-40B4-BE49-F238E27FC236}">
                <a16:creationId xmlns:a16="http://schemas.microsoft.com/office/drawing/2014/main" id="{514E4C39-F6B3-A44C-9EE2-4489AB335592}"/>
              </a:ext>
            </a:extLst>
          </p:cNvPr>
          <p:cNvSpPr>
            <a:spLocks noGrp="1"/>
          </p:cNvSpPr>
          <p:nvPr>
            <p:ph type="title"/>
          </p:nvPr>
        </p:nvSpPr>
        <p:spPr>
          <a:xfrm>
            <a:off x="677334" y="609600"/>
            <a:ext cx="8596668" cy="1320800"/>
          </a:xfrm>
        </p:spPr>
        <p:txBody>
          <a:bodyPr/>
          <a:lstStyle/>
          <a:p>
            <a:r>
              <a:rPr lang="nl-NL" dirty="0"/>
              <a:t>TALENT</a:t>
            </a:r>
          </a:p>
        </p:txBody>
      </p:sp>
      <p:pic>
        <p:nvPicPr>
          <p:cNvPr id="8" name="Afbeelding 7">
            <a:extLst>
              <a:ext uri="{FF2B5EF4-FFF2-40B4-BE49-F238E27FC236}">
                <a16:creationId xmlns:a16="http://schemas.microsoft.com/office/drawing/2014/main" id="{5C66BAFD-79F7-6F42-AD6D-F56FCCE7AD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613468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Afbeeldingsresultaat voor doorzette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196" name="Picture 4">
            <a:hlinkClick r:id="rId3"/>
          </p:cNvPr>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a:off x="3452553" y="1518696"/>
            <a:ext cx="5286894" cy="4979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2">
            <a:extLst>
              <a:ext uri="{FF2B5EF4-FFF2-40B4-BE49-F238E27FC236}">
                <a16:creationId xmlns:a16="http://schemas.microsoft.com/office/drawing/2014/main" id="{9A9EF935-A6DC-B848-9E8D-5E8B09A00C95}"/>
              </a:ext>
            </a:extLst>
          </p:cNvPr>
          <p:cNvSpPr>
            <a:spLocks noGrp="1"/>
          </p:cNvSpPr>
          <p:nvPr>
            <p:ph type="title"/>
          </p:nvPr>
        </p:nvSpPr>
        <p:spPr>
          <a:xfrm>
            <a:off x="677334" y="609600"/>
            <a:ext cx="8596668" cy="1320800"/>
          </a:xfrm>
        </p:spPr>
        <p:txBody>
          <a:bodyPr/>
          <a:lstStyle/>
          <a:p>
            <a:r>
              <a:rPr lang="nl-NL" dirty="0"/>
              <a:t>BLIJVEN GAAN!</a:t>
            </a:r>
          </a:p>
        </p:txBody>
      </p:sp>
      <p:pic>
        <p:nvPicPr>
          <p:cNvPr id="7" name="Afbeelding 6">
            <a:extLst>
              <a:ext uri="{FF2B5EF4-FFF2-40B4-BE49-F238E27FC236}">
                <a16:creationId xmlns:a16="http://schemas.microsoft.com/office/drawing/2014/main" id="{891B4355-8413-CC4A-8C98-D957C3C940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5339137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itel 2">
            <a:extLst>
              <a:ext uri="{FF2B5EF4-FFF2-40B4-BE49-F238E27FC236}">
                <a16:creationId xmlns:a16="http://schemas.microsoft.com/office/drawing/2014/main" id="{1D822616-A0A0-6C4A-B80D-B2060DE25559}"/>
              </a:ext>
            </a:extLst>
          </p:cNvPr>
          <p:cNvSpPr>
            <a:spLocks noGrp="1"/>
          </p:cNvSpPr>
          <p:nvPr>
            <p:ph type="title"/>
          </p:nvPr>
        </p:nvSpPr>
        <p:spPr/>
        <p:txBody>
          <a:bodyPr/>
          <a:lstStyle/>
          <a:p>
            <a:r>
              <a:rPr lang="nl-NL" dirty="0"/>
              <a:t>TALENT</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5928" y="-201587"/>
            <a:ext cx="5468385" cy="773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fbeelding 12">
            <a:extLst>
              <a:ext uri="{FF2B5EF4-FFF2-40B4-BE49-F238E27FC236}">
                <a16:creationId xmlns:a16="http://schemas.microsoft.com/office/drawing/2014/main" id="{B6A349AC-1C1E-5348-A971-F6356E943B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332219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979876" y="1607051"/>
            <a:ext cx="2232248" cy="1815882"/>
          </a:xfrm>
          <a:prstGeom prst="rect">
            <a:avLst/>
          </a:prstGeom>
          <a:noFill/>
          <a:ln w="76200">
            <a:solidFill>
              <a:schemeClr val="accent5">
                <a:lumMod val="20000"/>
                <a:lumOff val="80000"/>
              </a:schemeClr>
            </a:solidFill>
          </a:ln>
        </p:spPr>
        <p:txBody>
          <a:bodyPr wrap="square" rtlCol="0">
            <a:spAutoFit/>
          </a:bodyPr>
          <a:lstStyle/>
          <a:p>
            <a:pPr algn="ctr"/>
            <a:r>
              <a:rPr lang="nl-BE" sz="2800" b="1">
                <a:solidFill>
                  <a:sysClr val="windowText" lastClr="000000"/>
                </a:solidFill>
                <a:latin typeface="Calibri" panose="020F0502020204030204" pitchFamily="34" charset="0"/>
                <a:cs typeface="Calibri" panose="020F0502020204030204" pitchFamily="34" charset="0"/>
              </a:rPr>
              <a:t>Neem ik initiatief tijdens de speeltijd?</a:t>
            </a:r>
          </a:p>
        </p:txBody>
      </p:sp>
      <p:sp>
        <p:nvSpPr>
          <p:cNvPr id="7" name="Tekstvak 6"/>
          <p:cNvSpPr txBox="1"/>
          <p:nvPr/>
        </p:nvSpPr>
        <p:spPr>
          <a:xfrm>
            <a:off x="7824192" y="2742265"/>
            <a:ext cx="2603851" cy="1384995"/>
          </a:xfrm>
          <a:prstGeom prst="rect">
            <a:avLst/>
          </a:prstGeom>
          <a:noFill/>
          <a:ln w="76200">
            <a:solidFill>
              <a:schemeClr val="accent5">
                <a:lumMod val="20000"/>
                <a:lumOff val="80000"/>
              </a:schemeClr>
            </a:solidFill>
          </a:ln>
        </p:spPr>
        <p:txBody>
          <a:bodyPr wrap="square" rtlCol="0">
            <a:spAutoFit/>
          </a:bodyPr>
          <a:lstStyle/>
          <a:p>
            <a:pPr algn="ctr"/>
            <a:r>
              <a:rPr lang="nl-BE" sz="2800" b="1">
                <a:solidFill>
                  <a:sysClr val="windowText" lastClr="000000"/>
                </a:solidFill>
                <a:latin typeface="Calibri" panose="020F0502020204030204" pitchFamily="34" charset="0"/>
                <a:cs typeface="Calibri" panose="020F0502020204030204" pitchFamily="34" charset="0"/>
              </a:rPr>
              <a:t>Durf ik wel eens risico’s te nemen?</a:t>
            </a:r>
          </a:p>
        </p:txBody>
      </p:sp>
      <p:sp>
        <p:nvSpPr>
          <p:cNvPr id="8" name="Tekstvak 7"/>
          <p:cNvSpPr txBox="1"/>
          <p:nvPr/>
        </p:nvSpPr>
        <p:spPr>
          <a:xfrm>
            <a:off x="1874443" y="2899893"/>
            <a:ext cx="2603852" cy="1815882"/>
          </a:xfrm>
          <a:prstGeom prst="rect">
            <a:avLst/>
          </a:prstGeom>
          <a:noFill/>
          <a:ln w="76200">
            <a:solidFill>
              <a:schemeClr val="accent5">
                <a:lumMod val="20000"/>
                <a:lumOff val="80000"/>
              </a:schemeClr>
            </a:solidFill>
          </a:ln>
        </p:spPr>
        <p:txBody>
          <a:bodyPr wrap="square" rtlCol="0">
            <a:spAutoFit/>
          </a:bodyPr>
          <a:lstStyle/>
          <a:p>
            <a:pPr algn="ctr"/>
            <a:r>
              <a:rPr lang="nl-BE" sz="2800" b="1">
                <a:solidFill>
                  <a:sysClr val="windowText" lastClr="000000"/>
                </a:solidFill>
                <a:latin typeface="Calibri" panose="020F0502020204030204" pitchFamily="34" charset="0"/>
                <a:cs typeface="Calibri" panose="020F0502020204030204" pitchFamily="34" charset="0"/>
              </a:rPr>
              <a:t>Neem ik beslissingen tijdens groepswerk?</a:t>
            </a:r>
          </a:p>
        </p:txBody>
      </p:sp>
      <p:sp>
        <p:nvSpPr>
          <p:cNvPr id="3" name="Tekstvak 2"/>
          <p:cNvSpPr txBox="1"/>
          <p:nvPr/>
        </p:nvSpPr>
        <p:spPr>
          <a:xfrm>
            <a:off x="2465378" y="4816433"/>
            <a:ext cx="504056" cy="369332"/>
          </a:xfrm>
          <a:prstGeom prst="rect">
            <a:avLst/>
          </a:prstGeom>
          <a:noFill/>
          <a:ln w="76200">
            <a:solidFill>
              <a:schemeClr val="accent5">
                <a:lumMod val="60000"/>
                <a:lumOff val="40000"/>
              </a:schemeClr>
            </a:solidFill>
          </a:ln>
        </p:spPr>
        <p:txBody>
          <a:bodyPr wrap="square" rtlCol="0">
            <a:spAutoFit/>
          </a:bodyPr>
          <a:lstStyle/>
          <a:p>
            <a:pPr algn="ctr"/>
            <a:r>
              <a:rPr lang="nl-BE" b="1">
                <a:effectLst>
                  <a:outerShdw blurRad="38100" dist="38100" dir="2700000" algn="tl">
                    <a:srgbClr val="000000">
                      <a:alpha val="43137"/>
                    </a:srgbClr>
                  </a:outerShdw>
                </a:effectLst>
                <a:latin typeface="Century Gothic" panose="020B0502020202020204" pitchFamily="34" charset="0"/>
              </a:rPr>
              <a:t>JA</a:t>
            </a:r>
          </a:p>
        </p:txBody>
      </p:sp>
      <p:sp>
        <p:nvSpPr>
          <p:cNvPr id="9" name="Tekstvak 8"/>
          <p:cNvSpPr txBox="1"/>
          <p:nvPr/>
        </p:nvSpPr>
        <p:spPr>
          <a:xfrm>
            <a:off x="3203456" y="4818203"/>
            <a:ext cx="621294" cy="369332"/>
          </a:xfrm>
          <a:prstGeom prst="rect">
            <a:avLst/>
          </a:prstGeom>
          <a:noFill/>
          <a:ln w="57150">
            <a:solidFill>
              <a:srgbClr val="C00000"/>
            </a:solidFill>
          </a:ln>
        </p:spPr>
        <p:txBody>
          <a:bodyPr wrap="square" rtlCol="0">
            <a:spAutoFit/>
          </a:bodyPr>
          <a:lstStyle/>
          <a:p>
            <a:r>
              <a:rPr lang="nl-BE" b="1">
                <a:effectLst>
                  <a:outerShdw blurRad="38100" dist="38100" dir="2700000" algn="tl">
                    <a:srgbClr val="000000">
                      <a:alpha val="43137"/>
                    </a:srgbClr>
                  </a:outerShdw>
                </a:effectLst>
                <a:latin typeface="Century Gothic" panose="020B0502020202020204" pitchFamily="34" charset="0"/>
              </a:rPr>
              <a:t>NEE</a:t>
            </a:r>
          </a:p>
        </p:txBody>
      </p:sp>
      <p:sp>
        <p:nvSpPr>
          <p:cNvPr id="10" name="Tekstvak 9"/>
          <p:cNvSpPr txBox="1"/>
          <p:nvPr/>
        </p:nvSpPr>
        <p:spPr>
          <a:xfrm>
            <a:off x="8499042" y="4224457"/>
            <a:ext cx="504056" cy="369332"/>
          </a:xfrm>
          <a:prstGeom prst="rect">
            <a:avLst/>
          </a:prstGeom>
          <a:noFill/>
          <a:ln w="76200">
            <a:solidFill>
              <a:schemeClr val="accent5">
                <a:lumMod val="60000"/>
                <a:lumOff val="40000"/>
              </a:schemeClr>
            </a:solidFill>
          </a:ln>
        </p:spPr>
        <p:txBody>
          <a:bodyPr wrap="square" rtlCol="0">
            <a:spAutoFit/>
          </a:bodyPr>
          <a:lstStyle/>
          <a:p>
            <a:pPr algn="ctr"/>
            <a:r>
              <a:rPr lang="nl-BE" b="1">
                <a:effectLst>
                  <a:outerShdw blurRad="38100" dist="38100" dir="2700000" algn="tl">
                    <a:srgbClr val="000000">
                      <a:alpha val="43137"/>
                    </a:srgbClr>
                  </a:outerShdw>
                </a:effectLst>
                <a:latin typeface="Century Gothic" panose="020B0502020202020204" pitchFamily="34" charset="0"/>
              </a:rPr>
              <a:t>JA</a:t>
            </a:r>
          </a:p>
        </p:txBody>
      </p:sp>
      <p:sp>
        <p:nvSpPr>
          <p:cNvPr id="12" name="Tekstvak 11"/>
          <p:cNvSpPr txBox="1"/>
          <p:nvPr/>
        </p:nvSpPr>
        <p:spPr>
          <a:xfrm>
            <a:off x="5418523" y="3514619"/>
            <a:ext cx="504056" cy="369332"/>
          </a:xfrm>
          <a:prstGeom prst="rect">
            <a:avLst/>
          </a:prstGeom>
          <a:noFill/>
          <a:ln w="76200">
            <a:solidFill>
              <a:schemeClr val="accent5">
                <a:lumMod val="60000"/>
                <a:lumOff val="40000"/>
              </a:schemeClr>
            </a:solidFill>
          </a:ln>
        </p:spPr>
        <p:txBody>
          <a:bodyPr wrap="square" rtlCol="0">
            <a:spAutoFit/>
          </a:bodyPr>
          <a:lstStyle/>
          <a:p>
            <a:pPr algn="ctr"/>
            <a:r>
              <a:rPr lang="nl-BE" b="1">
                <a:effectLst>
                  <a:outerShdw blurRad="38100" dist="38100" dir="2700000" algn="tl">
                    <a:srgbClr val="000000">
                      <a:alpha val="43137"/>
                    </a:srgbClr>
                  </a:outerShdw>
                </a:effectLst>
                <a:latin typeface="Century Gothic" panose="020B0502020202020204" pitchFamily="34" charset="0"/>
              </a:rPr>
              <a:t>JA</a:t>
            </a:r>
          </a:p>
        </p:txBody>
      </p:sp>
      <p:sp>
        <p:nvSpPr>
          <p:cNvPr id="14" name="Tekstvak 13"/>
          <p:cNvSpPr txBox="1"/>
          <p:nvPr/>
        </p:nvSpPr>
        <p:spPr>
          <a:xfrm>
            <a:off x="9336360" y="4217130"/>
            <a:ext cx="621294" cy="369332"/>
          </a:xfrm>
          <a:prstGeom prst="rect">
            <a:avLst/>
          </a:prstGeom>
          <a:noFill/>
          <a:ln w="57150">
            <a:solidFill>
              <a:srgbClr val="C00000"/>
            </a:solidFill>
          </a:ln>
        </p:spPr>
        <p:txBody>
          <a:bodyPr wrap="square" rtlCol="0">
            <a:spAutoFit/>
          </a:bodyPr>
          <a:lstStyle/>
          <a:p>
            <a:r>
              <a:rPr lang="nl-BE" b="1">
                <a:effectLst>
                  <a:outerShdw blurRad="38100" dist="38100" dir="2700000" algn="tl">
                    <a:srgbClr val="000000">
                      <a:alpha val="43137"/>
                    </a:srgbClr>
                  </a:outerShdw>
                </a:effectLst>
                <a:latin typeface="Century Gothic" panose="020B0502020202020204" pitchFamily="34" charset="0"/>
              </a:rPr>
              <a:t>NEE</a:t>
            </a:r>
          </a:p>
        </p:txBody>
      </p:sp>
      <p:sp>
        <p:nvSpPr>
          <p:cNvPr id="15" name="Tekstvak 14"/>
          <p:cNvSpPr txBox="1"/>
          <p:nvPr/>
        </p:nvSpPr>
        <p:spPr>
          <a:xfrm>
            <a:off x="6212305" y="3529181"/>
            <a:ext cx="621294" cy="369332"/>
          </a:xfrm>
          <a:prstGeom prst="rect">
            <a:avLst/>
          </a:prstGeom>
          <a:noFill/>
          <a:ln w="57150">
            <a:solidFill>
              <a:srgbClr val="C00000"/>
            </a:solidFill>
          </a:ln>
        </p:spPr>
        <p:txBody>
          <a:bodyPr wrap="square" rtlCol="0">
            <a:spAutoFit/>
          </a:bodyPr>
          <a:lstStyle/>
          <a:p>
            <a:r>
              <a:rPr lang="nl-BE" b="1">
                <a:effectLst>
                  <a:outerShdw blurRad="38100" dist="38100" dir="2700000" algn="tl">
                    <a:srgbClr val="000000">
                      <a:alpha val="43137"/>
                    </a:srgbClr>
                  </a:outerShdw>
                </a:effectLst>
                <a:latin typeface="Century Gothic" panose="020B0502020202020204" pitchFamily="34" charset="0"/>
              </a:rPr>
              <a:t>NEE</a:t>
            </a:r>
          </a:p>
        </p:txBody>
      </p:sp>
      <p:sp>
        <p:nvSpPr>
          <p:cNvPr id="4" name="Tekstvak 3"/>
          <p:cNvSpPr txBox="1"/>
          <p:nvPr/>
        </p:nvSpPr>
        <p:spPr>
          <a:xfrm>
            <a:off x="4727849" y="5224249"/>
            <a:ext cx="3096343" cy="1384995"/>
          </a:xfrm>
          <a:prstGeom prst="rect">
            <a:avLst/>
          </a:prstGeom>
          <a:noFill/>
          <a:ln w="28575">
            <a:solidFill>
              <a:schemeClr val="tx1"/>
            </a:solidFill>
          </a:ln>
        </p:spPr>
        <p:txBody>
          <a:bodyPr wrap="square" rtlCol="0">
            <a:spAutoFit/>
          </a:bodyPr>
          <a:lstStyle/>
          <a:p>
            <a:pPr algn="ctr"/>
            <a:r>
              <a:rPr lang="nl-BE" sz="2800" b="1">
                <a:latin typeface="Calibri" panose="020F0502020204030204" pitchFamily="34" charset="0"/>
                <a:cs typeface="Calibri" panose="020F0502020204030204" pitchFamily="34" charset="0"/>
              </a:rPr>
              <a:t>Heb je vooral JA geantwoord? </a:t>
            </a:r>
          </a:p>
          <a:p>
            <a:pPr algn="ctr"/>
            <a:r>
              <a:rPr lang="nl-BE" sz="2800" b="1">
                <a:latin typeface="Calibri" panose="020F0502020204030204" pitchFamily="34" charset="0"/>
                <a:cs typeface="Calibri" panose="020F0502020204030204" pitchFamily="34" charset="0"/>
              </a:rPr>
              <a:t>Dan ben je zeker …</a:t>
            </a:r>
          </a:p>
        </p:txBody>
      </p:sp>
      <p:sp>
        <p:nvSpPr>
          <p:cNvPr id="5" name="Titel 4">
            <a:extLst>
              <a:ext uri="{FF2B5EF4-FFF2-40B4-BE49-F238E27FC236}">
                <a16:creationId xmlns:a16="http://schemas.microsoft.com/office/drawing/2014/main" id="{01966457-76EC-BE45-8459-F695838D5D7B}"/>
              </a:ext>
            </a:extLst>
          </p:cNvPr>
          <p:cNvSpPr>
            <a:spLocks noGrp="1"/>
          </p:cNvSpPr>
          <p:nvPr>
            <p:ph type="title"/>
          </p:nvPr>
        </p:nvSpPr>
        <p:spPr/>
        <p:txBody>
          <a:bodyPr/>
          <a:lstStyle/>
          <a:p>
            <a:r>
              <a:rPr lang="nl-NL" dirty="0"/>
              <a:t>JA OF NEE?</a:t>
            </a:r>
          </a:p>
        </p:txBody>
      </p:sp>
      <p:pic>
        <p:nvPicPr>
          <p:cNvPr id="16" name="Afbeelding 15">
            <a:extLst>
              <a:ext uri="{FF2B5EF4-FFF2-40B4-BE49-F238E27FC236}">
                <a16:creationId xmlns:a16="http://schemas.microsoft.com/office/drawing/2014/main" id="{02D342D1-C1EA-0042-AB08-0411A5B122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666328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itel 2">
            <a:extLst>
              <a:ext uri="{FF2B5EF4-FFF2-40B4-BE49-F238E27FC236}">
                <a16:creationId xmlns:a16="http://schemas.microsoft.com/office/drawing/2014/main" id="{D2673F1E-9E16-714D-85B9-4C0F8343C3F5}"/>
              </a:ext>
            </a:extLst>
          </p:cNvPr>
          <p:cNvSpPr>
            <a:spLocks noGrp="1"/>
          </p:cNvSpPr>
          <p:nvPr>
            <p:ph type="title"/>
          </p:nvPr>
        </p:nvSpPr>
        <p:spPr/>
        <p:txBody>
          <a:bodyPr/>
          <a:lstStyle/>
          <a:p>
            <a:r>
              <a:rPr lang="nl-NL" dirty="0"/>
              <a:t>TALENT</a:t>
            </a:r>
          </a:p>
        </p:txBody>
      </p:sp>
      <p:pic>
        <p:nvPicPr>
          <p:cNvPr id="11" name="Afbeelding 10">
            <a:extLst>
              <a:ext uri="{FF2B5EF4-FFF2-40B4-BE49-F238E27FC236}">
                <a16:creationId xmlns:a16="http://schemas.microsoft.com/office/drawing/2014/main" id="{9C624624-4155-C14E-AEEF-9F261E9561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4" name="Afbeelding 3">
            <a:extLst>
              <a:ext uri="{FF2B5EF4-FFF2-40B4-BE49-F238E27FC236}">
                <a16:creationId xmlns:a16="http://schemas.microsoft.com/office/drawing/2014/main" id="{14A3B6B0-04B1-3542-B0F9-EEB7803FB9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9412077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63106" y="1354296"/>
            <a:ext cx="7665788" cy="5459080"/>
          </a:xfrm>
        </p:spPr>
      </p:pic>
      <p:sp>
        <p:nvSpPr>
          <p:cNvPr id="4" name="Titel 2">
            <a:extLst>
              <a:ext uri="{FF2B5EF4-FFF2-40B4-BE49-F238E27FC236}">
                <a16:creationId xmlns:a16="http://schemas.microsoft.com/office/drawing/2014/main" id="{04EFC88D-50DB-3A43-93D2-E07627DB2573}"/>
              </a:ext>
            </a:extLst>
          </p:cNvPr>
          <p:cNvSpPr>
            <a:spLocks noGrp="1"/>
          </p:cNvSpPr>
          <p:nvPr>
            <p:ph type="title"/>
          </p:nvPr>
        </p:nvSpPr>
        <p:spPr>
          <a:xfrm>
            <a:off x="677334" y="609600"/>
            <a:ext cx="8596668" cy="1320800"/>
          </a:xfrm>
        </p:spPr>
        <p:txBody>
          <a:bodyPr/>
          <a:lstStyle/>
          <a:p>
            <a:r>
              <a:rPr lang="nl-NL" dirty="0"/>
              <a:t>HERKENBAAR? </a:t>
            </a:r>
          </a:p>
        </p:txBody>
      </p:sp>
    </p:spTree>
    <p:extLst>
      <p:ext uri="{BB962C8B-B14F-4D97-AF65-F5344CB8AC3E}">
        <p14:creationId xmlns:p14="http://schemas.microsoft.com/office/powerpoint/2010/main" val="18699341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3712" y="0"/>
            <a:ext cx="5478538" cy="774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2">
            <a:extLst>
              <a:ext uri="{FF2B5EF4-FFF2-40B4-BE49-F238E27FC236}">
                <a16:creationId xmlns:a16="http://schemas.microsoft.com/office/drawing/2014/main" id="{021EB9B9-9B01-884B-BE1F-14B5F4CE0E5A}"/>
              </a:ext>
            </a:extLst>
          </p:cNvPr>
          <p:cNvSpPr>
            <a:spLocks noGrp="1"/>
          </p:cNvSpPr>
          <p:nvPr>
            <p:ph type="title"/>
          </p:nvPr>
        </p:nvSpPr>
        <p:spPr>
          <a:xfrm>
            <a:off x="677334" y="609600"/>
            <a:ext cx="8596668" cy="1320800"/>
          </a:xfrm>
        </p:spPr>
        <p:txBody>
          <a:bodyPr/>
          <a:lstStyle/>
          <a:p>
            <a:r>
              <a:rPr lang="nl-NL" dirty="0"/>
              <a:t>TALENT</a:t>
            </a:r>
          </a:p>
        </p:txBody>
      </p:sp>
      <p:pic>
        <p:nvPicPr>
          <p:cNvPr id="6" name="Afbeelding 5">
            <a:extLst>
              <a:ext uri="{FF2B5EF4-FFF2-40B4-BE49-F238E27FC236}">
                <a16:creationId xmlns:a16="http://schemas.microsoft.com/office/drawing/2014/main" id="{6E8B4D95-52BB-754D-9964-3161B10761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46218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F437F68-8715-714C-A79A-E69177A44F37}"/>
              </a:ext>
            </a:extLst>
          </p:cNvPr>
          <p:cNvSpPr>
            <a:spLocks noGrp="1"/>
          </p:cNvSpPr>
          <p:nvPr>
            <p:ph type="title"/>
          </p:nvPr>
        </p:nvSpPr>
        <p:spPr/>
        <p:txBody>
          <a:bodyPr/>
          <a:lstStyle/>
          <a:p>
            <a:r>
              <a:rPr lang="nl-NL" dirty="0"/>
              <a:t>HOE KAN JE </a:t>
            </a:r>
            <a:r>
              <a:rPr lang="nl-NL" dirty="0">
                <a:solidFill>
                  <a:schemeClr val="accent4"/>
                </a:solidFill>
              </a:rPr>
              <a:t>TALENTEN</a:t>
            </a:r>
            <a:r>
              <a:rPr lang="nl-NL" dirty="0"/>
              <a:t> ONTDEKKEN?</a:t>
            </a:r>
          </a:p>
        </p:txBody>
      </p:sp>
      <p:sp>
        <p:nvSpPr>
          <p:cNvPr id="8" name="Tijdelijke aanduiding voor inhoud 7">
            <a:extLst>
              <a:ext uri="{FF2B5EF4-FFF2-40B4-BE49-F238E27FC236}">
                <a16:creationId xmlns:a16="http://schemas.microsoft.com/office/drawing/2014/main" id="{0509A7C7-0513-844F-A596-8F69EA8E9344}"/>
              </a:ext>
            </a:extLst>
          </p:cNvPr>
          <p:cNvSpPr>
            <a:spLocks noGrp="1"/>
          </p:cNvSpPr>
          <p:nvPr>
            <p:ph idx="1"/>
          </p:nvPr>
        </p:nvSpPr>
        <p:spPr>
          <a:xfrm>
            <a:off x="677334" y="1488614"/>
            <a:ext cx="8596668" cy="3094676"/>
          </a:xfrm>
        </p:spPr>
        <p:txBody>
          <a:bodyPr>
            <a:normAutofit/>
          </a:bodyPr>
          <a:lstStyle/>
          <a:p>
            <a:pPr marL="0" indent="0" fontAlgn="base">
              <a:buNone/>
            </a:pPr>
            <a:r>
              <a:rPr lang="nl-NL" sz="2800" dirty="0">
                <a:solidFill>
                  <a:srgbClr val="000000"/>
                </a:solidFill>
                <a:latin typeface="Calibri" panose="020F0502020204030204" pitchFamily="34" charset="0"/>
              </a:rPr>
              <a:t>Er zijn</a:t>
            </a:r>
            <a:r>
              <a:rPr lang="nl-NL" sz="2800" b="1" dirty="0">
                <a:solidFill>
                  <a:srgbClr val="000000"/>
                </a:solidFill>
                <a:latin typeface="Calibri" panose="020F0502020204030204" pitchFamily="34" charset="0"/>
              </a:rPr>
              <a:t> verschillende manieren </a:t>
            </a:r>
            <a:r>
              <a:rPr lang="nl-NL" sz="2800" dirty="0">
                <a:solidFill>
                  <a:srgbClr val="000000"/>
                </a:solidFill>
                <a:latin typeface="Calibri" panose="020F0502020204030204" pitchFamily="34" charset="0"/>
              </a:rPr>
              <a:t>om talenten te ontdekken. </a:t>
            </a:r>
            <a:br>
              <a:rPr lang="nl-NL" sz="2800" dirty="0">
                <a:solidFill>
                  <a:srgbClr val="000000"/>
                </a:solidFill>
                <a:latin typeface="Calibri" panose="020F0502020204030204" pitchFamily="34" charset="0"/>
              </a:rPr>
            </a:br>
            <a:r>
              <a:rPr lang="nl-NL" sz="2800" dirty="0">
                <a:solidFill>
                  <a:srgbClr val="000000"/>
                </a:solidFill>
                <a:latin typeface="Calibri" panose="020F0502020204030204" pitchFamily="34" charset="0"/>
              </a:rPr>
              <a:t>We bespreken er 2.  </a:t>
            </a:r>
          </a:p>
          <a:p>
            <a:pPr marL="0" indent="0" fontAlgn="base">
              <a:buNone/>
            </a:pPr>
            <a:endParaRPr lang="nl-BE" sz="1600" dirty="0">
              <a:solidFill>
                <a:srgbClr val="000000"/>
              </a:solidFill>
              <a:latin typeface="Calibri" panose="020F0502020204030204" pitchFamily="34" charset="0"/>
            </a:endParaRPr>
          </a:p>
          <a:p>
            <a:pPr marL="514350" indent="-514350">
              <a:buAutoNum type="arabicParenR"/>
            </a:pPr>
            <a:r>
              <a:rPr lang="nl-BE" sz="2800" b="1" dirty="0">
                <a:solidFill>
                  <a:srgbClr val="000000"/>
                </a:solidFill>
                <a:latin typeface="Calibri" panose="020F0502020204030204" pitchFamily="34" charset="0"/>
              </a:rPr>
              <a:t>Door zelf veel dingen uit te proberen</a:t>
            </a:r>
            <a:endParaRPr lang="nl-BE" sz="2800" b="1" dirty="0"/>
          </a:p>
        </p:txBody>
      </p:sp>
      <p:pic>
        <p:nvPicPr>
          <p:cNvPr id="4" name="Afbeelding 3">
            <a:extLst>
              <a:ext uri="{FF2B5EF4-FFF2-40B4-BE49-F238E27FC236}">
                <a16:creationId xmlns:a16="http://schemas.microsoft.com/office/drawing/2014/main" id="{78B73132-60ED-2743-9B98-B1BF235A4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870657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43101" y="1412776"/>
            <a:ext cx="8724899" cy="4032448"/>
          </a:xfrm>
        </p:spPr>
        <p:txBody>
          <a:bodyPr>
            <a:normAutofit/>
          </a:bodyPr>
          <a:lstStyle/>
          <a:p>
            <a:pPr marL="0" indent="0" algn="ctr">
              <a:buNone/>
            </a:pPr>
            <a:r>
              <a:rPr lang="nl-BE" sz="3600">
                <a:solidFill>
                  <a:schemeClr val="tx1"/>
                </a:solidFill>
                <a:latin typeface="Calibri" panose="020F0502020204030204" pitchFamily="34" charset="0"/>
                <a:cs typeface="Calibri" panose="020F0502020204030204" pitchFamily="34" charset="0"/>
              </a:rPr>
              <a:t>Ga in een cirkel staan, buik-aan-rug. </a:t>
            </a:r>
          </a:p>
          <a:p>
            <a:pPr marL="0" indent="0" algn="ctr">
              <a:buNone/>
            </a:pPr>
            <a:r>
              <a:rPr lang="nl-BE" sz="3600">
                <a:solidFill>
                  <a:schemeClr val="tx1"/>
                </a:solidFill>
                <a:latin typeface="Calibri" panose="020F0502020204030204" pitchFamily="34" charset="0"/>
                <a:cs typeface="Calibri" panose="020F0502020204030204" pitchFamily="34" charset="0"/>
              </a:rPr>
              <a:t>Sta dicht bij elkaar.</a:t>
            </a:r>
          </a:p>
          <a:p>
            <a:pPr marL="0" indent="0" algn="ctr">
              <a:buNone/>
            </a:pPr>
            <a:r>
              <a:rPr lang="nl-BE" sz="3600">
                <a:solidFill>
                  <a:schemeClr val="tx1"/>
                </a:solidFill>
                <a:latin typeface="Calibri" panose="020F0502020204030204" pitchFamily="34" charset="0"/>
                <a:cs typeface="Calibri" panose="020F0502020204030204" pitchFamily="34" charset="0"/>
              </a:rPr>
              <a:t>Zak samen door de knieën. </a:t>
            </a:r>
          </a:p>
          <a:p>
            <a:pPr marL="0" indent="0" algn="ctr">
              <a:buNone/>
            </a:pPr>
            <a:r>
              <a:rPr lang="nl-BE" sz="3600">
                <a:solidFill>
                  <a:schemeClr val="tx1"/>
                </a:solidFill>
                <a:latin typeface="Calibri" panose="020F0502020204030204" pitchFamily="34" charset="0"/>
                <a:cs typeface="Calibri" panose="020F0502020204030204" pitchFamily="34" charset="0"/>
              </a:rPr>
              <a:t>Kan je blijven staan?</a:t>
            </a:r>
          </a:p>
          <a:p>
            <a:pPr marL="0" indent="0">
              <a:buNone/>
            </a:pPr>
            <a:endParaRPr lang="nl-BE"/>
          </a:p>
        </p:txBody>
      </p:sp>
      <p:pic>
        <p:nvPicPr>
          <p:cNvPr id="8" name="Afbeelding 7" descr="Groep skydivers bij zonsondergang">
            <a:extLst>
              <a:ext uri="{FF2B5EF4-FFF2-40B4-BE49-F238E27FC236}">
                <a16:creationId xmlns:a16="http://schemas.microsoft.com/office/drawing/2014/main" id="{75D42CA8-8C5D-411D-9B48-D10610DE07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0653" y="4403753"/>
            <a:ext cx="4110694" cy="2082942"/>
          </a:xfrm>
          <a:prstGeom prst="rect">
            <a:avLst/>
          </a:prstGeom>
        </p:spPr>
      </p:pic>
      <p:sp>
        <p:nvSpPr>
          <p:cNvPr id="5" name="Titel 2">
            <a:extLst>
              <a:ext uri="{FF2B5EF4-FFF2-40B4-BE49-F238E27FC236}">
                <a16:creationId xmlns:a16="http://schemas.microsoft.com/office/drawing/2014/main" id="{B7B122A8-16B0-114F-B0B1-5720D87886FF}"/>
              </a:ext>
            </a:extLst>
          </p:cNvPr>
          <p:cNvSpPr>
            <a:spLocks noGrp="1"/>
          </p:cNvSpPr>
          <p:nvPr>
            <p:ph type="title"/>
          </p:nvPr>
        </p:nvSpPr>
        <p:spPr>
          <a:xfrm>
            <a:off x="677334" y="609600"/>
            <a:ext cx="8596668" cy="1320800"/>
          </a:xfrm>
        </p:spPr>
        <p:txBody>
          <a:bodyPr/>
          <a:lstStyle/>
          <a:p>
            <a:r>
              <a:rPr lang="nl-NL" dirty="0"/>
              <a:t>CIRKELEN MAAR</a:t>
            </a:r>
          </a:p>
        </p:txBody>
      </p:sp>
      <p:pic>
        <p:nvPicPr>
          <p:cNvPr id="7" name="Afbeelding 6">
            <a:extLst>
              <a:ext uri="{FF2B5EF4-FFF2-40B4-BE49-F238E27FC236}">
                <a16:creationId xmlns:a16="http://schemas.microsoft.com/office/drawing/2014/main" id="{79A7BC0B-DC09-CE49-AF1B-794032459E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491466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BE"/>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2434" y="-131531"/>
            <a:ext cx="5401776" cy="759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2">
            <a:extLst>
              <a:ext uri="{FF2B5EF4-FFF2-40B4-BE49-F238E27FC236}">
                <a16:creationId xmlns:a16="http://schemas.microsoft.com/office/drawing/2014/main" id="{A3C5B8ED-B314-104D-ACDE-1F3769072756}"/>
              </a:ext>
            </a:extLst>
          </p:cNvPr>
          <p:cNvSpPr>
            <a:spLocks noGrp="1"/>
          </p:cNvSpPr>
          <p:nvPr>
            <p:ph type="title"/>
          </p:nvPr>
        </p:nvSpPr>
        <p:spPr>
          <a:xfrm>
            <a:off x="677334" y="609600"/>
            <a:ext cx="8596668" cy="1320800"/>
          </a:xfrm>
        </p:spPr>
        <p:txBody>
          <a:bodyPr/>
          <a:lstStyle/>
          <a:p>
            <a:r>
              <a:rPr lang="nl-NL" dirty="0"/>
              <a:t>TALENT</a:t>
            </a:r>
          </a:p>
        </p:txBody>
      </p:sp>
      <p:pic>
        <p:nvPicPr>
          <p:cNvPr id="6" name="Afbeelding 5">
            <a:extLst>
              <a:ext uri="{FF2B5EF4-FFF2-40B4-BE49-F238E27FC236}">
                <a16:creationId xmlns:a16="http://schemas.microsoft.com/office/drawing/2014/main" id="{74F34F41-1FA7-CD43-B341-A3C9BAB18F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2868468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A38531-D8AE-46C0-8A7B-0A87D5D41734}"/>
              </a:ext>
            </a:extLst>
          </p:cNvPr>
          <p:cNvPicPr>
            <a:picLocks noChangeAspect="1"/>
          </p:cNvPicPr>
          <p:nvPr/>
        </p:nvPicPr>
        <p:blipFill>
          <a:blip r:embed="rId3"/>
          <a:stretch>
            <a:fillRect/>
          </a:stretch>
        </p:blipFill>
        <p:spPr>
          <a:xfrm>
            <a:off x="5024439" y="2759454"/>
            <a:ext cx="2143125" cy="2143125"/>
          </a:xfrm>
          <a:prstGeom prst="rect">
            <a:avLst/>
          </a:prstGeom>
        </p:spPr>
      </p:pic>
      <p:sp>
        <p:nvSpPr>
          <p:cNvPr id="5" name="Tekstvak 4">
            <a:extLst>
              <a:ext uri="{FF2B5EF4-FFF2-40B4-BE49-F238E27FC236}">
                <a16:creationId xmlns:a16="http://schemas.microsoft.com/office/drawing/2014/main" id="{63567CC1-9EED-4D3F-9439-BB9987BE1101}"/>
              </a:ext>
            </a:extLst>
          </p:cNvPr>
          <p:cNvSpPr txBox="1"/>
          <p:nvPr/>
        </p:nvSpPr>
        <p:spPr>
          <a:xfrm>
            <a:off x="4874814" y="1903589"/>
            <a:ext cx="2489443" cy="830997"/>
          </a:xfrm>
          <a:prstGeom prst="rect">
            <a:avLst/>
          </a:prstGeom>
          <a:noFill/>
        </p:spPr>
        <p:txBody>
          <a:bodyPr wrap="square" rtlCol="0">
            <a:spAutoFit/>
          </a:bodyPr>
          <a:lstStyle/>
          <a:p>
            <a:pPr algn="ctr"/>
            <a:r>
              <a:rPr lang="nl-NL" sz="2400" dirty="0">
                <a:latin typeface="Calibri" panose="020F0502020204030204" pitchFamily="34" charset="0"/>
                <a:cs typeface="Calibri" panose="020F0502020204030204" pitchFamily="34" charset="0"/>
              </a:rPr>
              <a:t>Wie kookte al eens zelf?</a:t>
            </a:r>
            <a:endParaRPr lang="nl-BE" sz="2400">
              <a:latin typeface="Calibri" panose="020F0502020204030204" pitchFamily="34" charset="0"/>
              <a:cs typeface="Calibri" panose="020F0502020204030204" pitchFamily="34" charset="0"/>
            </a:endParaRPr>
          </a:p>
        </p:txBody>
      </p:sp>
      <p:pic>
        <p:nvPicPr>
          <p:cNvPr id="7" name="Afbeelding 6">
            <a:extLst>
              <a:ext uri="{FF2B5EF4-FFF2-40B4-BE49-F238E27FC236}">
                <a16:creationId xmlns:a16="http://schemas.microsoft.com/office/drawing/2014/main" id="{56D30890-4124-4D95-889C-41DB083BE98E}"/>
              </a:ext>
            </a:extLst>
          </p:cNvPr>
          <p:cNvPicPr>
            <a:picLocks noChangeAspect="1"/>
          </p:cNvPicPr>
          <p:nvPr/>
        </p:nvPicPr>
        <p:blipFill>
          <a:blip r:embed="rId4"/>
          <a:stretch>
            <a:fillRect/>
          </a:stretch>
        </p:blipFill>
        <p:spPr>
          <a:xfrm>
            <a:off x="2286000" y="3758710"/>
            <a:ext cx="2438400" cy="1876425"/>
          </a:xfrm>
          <a:prstGeom prst="rect">
            <a:avLst/>
          </a:prstGeom>
        </p:spPr>
      </p:pic>
      <p:sp>
        <p:nvSpPr>
          <p:cNvPr id="8" name="Tekstvak 7">
            <a:extLst>
              <a:ext uri="{FF2B5EF4-FFF2-40B4-BE49-F238E27FC236}">
                <a16:creationId xmlns:a16="http://schemas.microsoft.com/office/drawing/2014/main" id="{C9FA7E3C-457A-4AC1-9D86-4860E9E75941}"/>
              </a:ext>
            </a:extLst>
          </p:cNvPr>
          <p:cNvSpPr txBox="1"/>
          <p:nvPr/>
        </p:nvSpPr>
        <p:spPr>
          <a:xfrm>
            <a:off x="7540500" y="2849170"/>
            <a:ext cx="2594657" cy="830997"/>
          </a:xfrm>
          <a:prstGeom prst="rect">
            <a:avLst/>
          </a:prstGeom>
          <a:noFill/>
        </p:spPr>
        <p:txBody>
          <a:bodyPr wrap="square" rtlCol="0">
            <a:spAutoFit/>
          </a:bodyPr>
          <a:lstStyle/>
          <a:p>
            <a:pPr algn="ctr"/>
            <a:r>
              <a:rPr lang="nl-NL" sz="2400" dirty="0">
                <a:latin typeface="Calibri" panose="020F0502020204030204" pitchFamily="34" charset="0"/>
                <a:cs typeface="Calibri" panose="020F0502020204030204" pitchFamily="34" charset="0"/>
              </a:rPr>
              <a:t>Wie kocht al eens zelf iets?</a:t>
            </a:r>
            <a:endParaRPr lang="nl-BE" sz="2400">
              <a:latin typeface="Calibri" panose="020F0502020204030204" pitchFamily="34" charset="0"/>
              <a:cs typeface="Calibri" panose="020F0502020204030204" pitchFamily="34" charset="0"/>
            </a:endParaRPr>
          </a:p>
        </p:txBody>
      </p:sp>
      <p:sp>
        <p:nvSpPr>
          <p:cNvPr id="9" name="Tekstvak 8">
            <a:extLst>
              <a:ext uri="{FF2B5EF4-FFF2-40B4-BE49-F238E27FC236}">
                <a16:creationId xmlns:a16="http://schemas.microsoft.com/office/drawing/2014/main" id="{7DF2CE6B-805E-4CA5-85A0-BA34FC456DA3}"/>
              </a:ext>
            </a:extLst>
          </p:cNvPr>
          <p:cNvSpPr txBox="1"/>
          <p:nvPr/>
        </p:nvSpPr>
        <p:spPr>
          <a:xfrm>
            <a:off x="2046065" y="2915670"/>
            <a:ext cx="2878624" cy="830997"/>
          </a:xfrm>
          <a:prstGeom prst="rect">
            <a:avLst/>
          </a:prstGeom>
          <a:noFill/>
        </p:spPr>
        <p:txBody>
          <a:bodyPr wrap="square" rtlCol="0">
            <a:spAutoFit/>
          </a:bodyPr>
          <a:lstStyle/>
          <a:p>
            <a:pPr algn="ctr"/>
            <a:r>
              <a:rPr lang="nl-NL" sz="2400" dirty="0">
                <a:latin typeface="Calibri" panose="020F0502020204030204" pitchFamily="34" charset="0"/>
                <a:cs typeface="Calibri" panose="020F0502020204030204" pitchFamily="34" charset="0"/>
              </a:rPr>
              <a:t>Wie nam al alleen </a:t>
            </a:r>
          </a:p>
          <a:p>
            <a:pPr algn="ctr"/>
            <a:r>
              <a:rPr lang="nl-NL" sz="2400" dirty="0">
                <a:latin typeface="Calibri" panose="020F0502020204030204" pitchFamily="34" charset="0"/>
                <a:cs typeface="Calibri" panose="020F0502020204030204" pitchFamily="34" charset="0"/>
              </a:rPr>
              <a:t>de trein of bus?</a:t>
            </a:r>
            <a:endParaRPr lang="nl-BE" sz="2400">
              <a:latin typeface="Calibri" panose="020F0502020204030204" pitchFamily="34" charset="0"/>
              <a:cs typeface="Calibri" panose="020F0502020204030204" pitchFamily="34" charset="0"/>
            </a:endParaRPr>
          </a:p>
        </p:txBody>
      </p:sp>
      <p:pic>
        <p:nvPicPr>
          <p:cNvPr id="11" name="Afbeelding 10">
            <a:extLst>
              <a:ext uri="{FF2B5EF4-FFF2-40B4-BE49-F238E27FC236}">
                <a16:creationId xmlns:a16="http://schemas.microsoft.com/office/drawing/2014/main" id="{ED450644-3F2D-4F90-B761-E5522917DB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58082" y="3686176"/>
            <a:ext cx="2594657" cy="1951255"/>
          </a:xfrm>
          <a:prstGeom prst="rect">
            <a:avLst/>
          </a:prstGeom>
        </p:spPr>
      </p:pic>
      <p:sp>
        <p:nvSpPr>
          <p:cNvPr id="10" name="Titel 2">
            <a:extLst>
              <a:ext uri="{FF2B5EF4-FFF2-40B4-BE49-F238E27FC236}">
                <a16:creationId xmlns:a16="http://schemas.microsoft.com/office/drawing/2014/main" id="{AEF66AFC-0F3C-484D-A565-F73022E1DEA9}"/>
              </a:ext>
            </a:extLst>
          </p:cNvPr>
          <p:cNvSpPr>
            <a:spLocks noGrp="1"/>
          </p:cNvSpPr>
          <p:nvPr>
            <p:ph type="title"/>
          </p:nvPr>
        </p:nvSpPr>
        <p:spPr>
          <a:xfrm>
            <a:off x="677334" y="609600"/>
            <a:ext cx="8596668" cy="1320800"/>
          </a:xfrm>
        </p:spPr>
        <p:txBody>
          <a:bodyPr/>
          <a:lstStyle/>
          <a:p>
            <a:r>
              <a:rPr lang="nl-NL" dirty="0"/>
              <a:t>BEANTWOORD DE VRAGEN</a:t>
            </a:r>
            <a:br>
              <a:rPr lang="nl-NL" dirty="0"/>
            </a:br>
            <a:r>
              <a:rPr lang="nl-NL" dirty="0"/>
              <a:t>HEBBEN JULLIE DIT TALENT?</a:t>
            </a:r>
          </a:p>
        </p:txBody>
      </p:sp>
      <p:pic>
        <p:nvPicPr>
          <p:cNvPr id="12" name="Afbeelding 11">
            <a:extLst>
              <a:ext uri="{FF2B5EF4-FFF2-40B4-BE49-F238E27FC236}">
                <a16:creationId xmlns:a16="http://schemas.microsoft.com/office/drawing/2014/main" id="{8FAE9DE5-8382-704B-A09E-238F6EAE6C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928770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itel 2">
            <a:extLst>
              <a:ext uri="{FF2B5EF4-FFF2-40B4-BE49-F238E27FC236}">
                <a16:creationId xmlns:a16="http://schemas.microsoft.com/office/drawing/2014/main" id="{64AD9E86-A6B5-154A-8683-E8F5D2A22C9D}"/>
              </a:ext>
            </a:extLst>
          </p:cNvPr>
          <p:cNvSpPr>
            <a:spLocks noGrp="1"/>
          </p:cNvSpPr>
          <p:nvPr>
            <p:ph type="title"/>
          </p:nvPr>
        </p:nvSpPr>
        <p:spPr/>
        <p:txBody>
          <a:bodyPr/>
          <a:lstStyle/>
          <a:p>
            <a:r>
              <a:rPr lang="nl-NL" dirty="0"/>
              <a:t>TALENT</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89446" y="-127838"/>
            <a:ext cx="5413109" cy="765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fbeelding 11">
            <a:extLst>
              <a:ext uri="{FF2B5EF4-FFF2-40B4-BE49-F238E27FC236}">
                <a16:creationId xmlns:a16="http://schemas.microsoft.com/office/drawing/2014/main" id="{3C04BE87-1383-DA44-8D07-81EA42CCD2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7284972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AEC72B-1918-1441-A607-969B3B8303D7}"/>
              </a:ext>
            </a:extLst>
          </p:cNvPr>
          <p:cNvSpPr>
            <a:spLocks noGrp="1"/>
          </p:cNvSpPr>
          <p:nvPr>
            <p:ph type="title"/>
          </p:nvPr>
        </p:nvSpPr>
        <p:spPr/>
        <p:txBody>
          <a:bodyPr/>
          <a:lstStyle/>
          <a:p>
            <a:r>
              <a:rPr lang="nl-NL" dirty="0"/>
              <a:t>HOE WERKEN DEZE MENSEN?</a:t>
            </a:r>
          </a:p>
        </p:txBody>
      </p:sp>
      <p:pic>
        <p:nvPicPr>
          <p:cNvPr id="10"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817413" y="1202710"/>
            <a:ext cx="3695700" cy="2476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a:extLst>
              <a:ext uri="{FF2B5EF4-FFF2-40B4-BE49-F238E27FC236}">
                <a16:creationId xmlns:a16="http://schemas.microsoft.com/office/drawing/2014/main" id="{E51F198F-FD84-4172-81CD-C1B75FFC23A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57280" y="1211561"/>
            <a:ext cx="4568345" cy="21720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9ABDB96C-1011-4DA6-A03E-A35D5986969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204051" y="3973485"/>
            <a:ext cx="4214569" cy="27256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3">
            <a:extLst>
              <a:ext uri="{FF2B5EF4-FFF2-40B4-BE49-F238E27FC236}">
                <a16:creationId xmlns:a16="http://schemas.microsoft.com/office/drawing/2014/main" id="{2CD10A19-9E53-4A69-A9E6-B134F7482EA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
          <a:stretch/>
        </p:blipFill>
        <p:spPr bwMode="auto">
          <a:xfrm>
            <a:off x="1817413" y="3832206"/>
            <a:ext cx="4006617" cy="28885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Afbeelding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19443" y="2812946"/>
            <a:ext cx="2585864" cy="1732529"/>
          </a:xfrm>
          <a:prstGeom prst="rect">
            <a:avLst/>
          </a:prstGeom>
          <a:ln w="28575">
            <a:solidFill>
              <a:schemeClr val="tx1"/>
            </a:solidFill>
          </a:ln>
        </p:spPr>
      </p:pic>
      <p:pic>
        <p:nvPicPr>
          <p:cNvPr id="9" name="Afbeelding 8">
            <a:extLst>
              <a:ext uri="{FF2B5EF4-FFF2-40B4-BE49-F238E27FC236}">
                <a16:creationId xmlns:a16="http://schemas.microsoft.com/office/drawing/2014/main" id="{654184F9-746E-EC40-B263-AA123E7B5A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573525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itel 2">
            <a:extLst>
              <a:ext uri="{FF2B5EF4-FFF2-40B4-BE49-F238E27FC236}">
                <a16:creationId xmlns:a16="http://schemas.microsoft.com/office/drawing/2014/main" id="{24A2F371-6443-3E4C-9954-37B28834EFD0}"/>
              </a:ext>
            </a:extLst>
          </p:cNvPr>
          <p:cNvSpPr>
            <a:spLocks noGrp="1"/>
          </p:cNvSpPr>
          <p:nvPr>
            <p:ph type="title"/>
          </p:nvPr>
        </p:nvSpPr>
        <p:spPr/>
        <p:txBody>
          <a:bodyPr/>
          <a:lstStyle/>
          <a:p>
            <a:r>
              <a:rPr lang="nl-NL" dirty="0"/>
              <a:t>TALENT</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1954" y="-309414"/>
            <a:ext cx="5864696" cy="829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fbeelding 11">
            <a:extLst>
              <a:ext uri="{FF2B5EF4-FFF2-40B4-BE49-F238E27FC236}">
                <a16:creationId xmlns:a16="http://schemas.microsoft.com/office/drawing/2014/main" id="{82021EBC-6466-0D48-A492-C0DB66780D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013338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03513" y="4150024"/>
            <a:ext cx="8647345" cy="2429345"/>
          </a:xfrm>
        </p:spPr>
        <p:txBody>
          <a:bodyPr>
            <a:normAutofit fontScale="92500" lnSpcReduction="20000"/>
          </a:bodyPr>
          <a:lstStyle/>
          <a:p>
            <a:pPr marL="0" indent="0">
              <a:buNone/>
            </a:pPr>
            <a:r>
              <a:rPr lang="nl-BE" sz="2600">
                <a:solidFill>
                  <a:schemeClr val="tx1"/>
                </a:solidFill>
                <a:latin typeface="Calibri" panose="020F0502020204030204" pitchFamily="34" charset="0"/>
                <a:cs typeface="Calibri" panose="020F0502020204030204" pitchFamily="34" charset="0"/>
              </a:rPr>
              <a:t>Wiel X draait in wijzerzin aan 1 toer per minuut. Hoe draait wiel Y?</a:t>
            </a:r>
          </a:p>
          <a:p>
            <a:pPr marL="0" indent="0">
              <a:buNone/>
            </a:pPr>
            <a:r>
              <a:rPr lang="nl-BE" sz="1900">
                <a:solidFill>
                  <a:schemeClr val="tx1"/>
                </a:solidFill>
                <a:latin typeface="Calibri" panose="020F0502020204030204" pitchFamily="34" charset="0"/>
                <a:cs typeface="Calibri" panose="020F0502020204030204" pitchFamily="34" charset="0"/>
              </a:rPr>
              <a:t> </a:t>
            </a:r>
          </a:p>
          <a:p>
            <a:pPr marL="0" indent="0">
              <a:buNone/>
            </a:pPr>
            <a:r>
              <a:rPr lang="nl-BE" sz="2600">
                <a:solidFill>
                  <a:schemeClr val="tx1"/>
                </a:solidFill>
                <a:latin typeface="Calibri" panose="020F0502020204030204" pitchFamily="34" charset="0"/>
                <a:cs typeface="Calibri" panose="020F0502020204030204" pitchFamily="34" charset="0"/>
              </a:rPr>
              <a:t>A) In wijzerzin en trager dan X</a:t>
            </a:r>
          </a:p>
          <a:p>
            <a:pPr marL="0" indent="0">
              <a:buNone/>
            </a:pPr>
            <a:r>
              <a:rPr lang="nl-BE" sz="2600">
                <a:solidFill>
                  <a:schemeClr val="tx1"/>
                </a:solidFill>
                <a:latin typeface="Calibri" panose="020F0502020204030204" pitchFamily="34" charset="0"/>
                <a:cs typeface="Calibri" panose="020F0502020204030204" pitchFamily="34" charset="0"/>
              </a:rPr>
              <a:t>B) In tegenwijzerzin en trager dan X</a:t>
            </a:r>
          </a:p>
          <a:p>
            <a:pPr marL="0" indent="0">
              <a:buNone/>
            </a:pPr>
            <a:r>
              <a:rPr lang="nl-BE" sz="2600">
                <a:solidFill>
                  <a:schemeClr val="tx1"/>
                </a:solidFill>
                <a:latin typeface="Calibri" panose="020F0502020204030204" pitchFamily="34" charset="0"/>
                <a:cs typeface="Calibri" panose="020F0502020204030204" pitchFamily="34" charset="0"/>
              </a:rPr>
              <a:t>C) In wijzerzin en sneller dan X</a:t>
            </a:r>
          </a:p>
          <a:p>
            <a:pPr marL="0" indent="0">
              <a:buNone/>
            </a:pPr>
            <a:r>
              <a:rPr lang="nl-BE" sz="2600">
                <a:solidFill>
                  <a:schemeClr val="tx1"/>
                </a:solidFill>
                <a:latin typeface="Calibri" panose="020F0502020204030204" pitchFamily="34" charset="0"/>
                <a:cs typeface="Calibri" panose="020F0502020204030204" pitchFamily="34" charset="0"/>
              </a:rPr>
              <a:t>D) In wijzerzin en even snel als X </a:t>
            </a:r>
          </a:p>
          <a:p>
            <a:endParaRPr lang="nl-BE" sz="1600"/>
          </a:p>
        </p:txBody>
      </p:sp>
      <p:pic>
        <p:nvPicPr>
          <p:cNvPr id="3074" name="Picture 2" descr="C:\Users\BP\Pictures\techniek.jpg"/>
          <p:cNvPicPr>
            <a:picLocks noChangeAspect="1" noChangeArrowheads="1"/>
          </p:cNvPicPr>
          <p:nvPr/>
        </p:nvPicPr>
        <p:blipFill rotWithShape="1">
          <a:blip r:embed="rId3" cstate="email">
            <a:alphaModFix/>
            <a:graysc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23942" t="11107" r="24607" b="8367"/>
          <a:stretch/>
        </p:blipFill>
        <p:spPr bwMode="auto">
          <a:xfrm>
            <a:off x="3791744" y="1471639"/>
            <a:ext cx="4248472" cy="267838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1703512" y="5661248"/>
            <a:ext cx="3996444" cy="432048"/>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pic>
        <p:nvPicPr>
          <p:cNvPr id="13" name="Graphic 12" descr="Tandwiel">
            <a:extLst>
              <a:ext uri="{FF2B5EF4-FFF2-40B4-BE49-F238E27FC236}">
                <a16:creationId xmlns:a16="http://schemas.microsoft.com/office/drawing/2014/main" id="{8D83889A-5182-4B45-BF8B-1058B46410E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91744" y="1475124"/>
            <a:ext cx="1728192" cy="1728192"/>
          </a:xfrm>
          <a:prstGeom prst="rect">
            <a:avLst/>
          </a:prstGeom>
        </p:spPr>
      </p:pic>
      <p:pic>
        <p:nvPicPr>
          <p:cNvPr id="15" name="Graphic 14" descr="Tandwiel">
            <a:extLst>
              <a:ext uri="{FF2B5EF4-FFF2-40B4-BE49-F238E27FC236}">
                <a16:creationId xmlns:a16="http://schemas.microsoft.com/office/drawing/2014/main" id="{6CAAFF2A-DF55-45D5-BD5F-CD04BB07D1E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59896" y="1936700"/>
            <a:ext cx="828092" cy="828092"/>
          </a:xfrm>
          <a:prstGeom prst="rect">
            <a:avLst/>
          </a:prstGeom>
        </p:spPr>
      </p:pic>
      <p:pic>
        <p:nvPicPr>
          <p:cNvPr id="16" name="Graphic 15" descr="Tandwiel">
            <a:extLst>
              <a:ext uri="{FF2B5EF4-FFF2-40B4-BE49-F238E27FC236}">
                <a16:creationId xmlns:a16="http://schemas.microsoft.com/office/drawing/2014/main" id="{90CC3CB9-705D-4846-9E6B-4FEE32976A9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09125" y="2303943"/>
            <a:ext cx="1728192" cy="1728192"/>
          </a:xfrm>
          <a:prstGeom prst="rect">
            <a:avLst/>
          </a:prstGeom>
        </p:spPr>
      </p:pic>
      <p:pic>
        <p:nvPicPr>
          <p:cNvPr id="17" name="Graphic 16" descr="Tandwiel">
            <a:extLst>
              <a:ext uri="{FF2B5EF4-FFF2-40B4-BE49-F238E27FC236}">
                <a16:creationId xmlns:a16="http://schemas.microsoft.com/office/drawing/2014/main" id="{0783A42A-E45B-4572-A5B3-E837DA97FD8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61253" y="1700808"/>
            <a:ext cx="1728192" cy="1728192"/>
          </a:xfrm>
          <a:prstGeom prst="rect">
            <a:avLst/>
          </a:prstGeom>
        </p:spPr>
      </p:pic>
      <p:pic>
        <p:nvPicPr>
          <p:cNvPr id="18" name="Graphic 17" descr="Tandwiel">
            <a:extLst>
              <a:ext uri="{FF2B5EF4-FFF2-40B4-BE49-F238E27FC236}">
                <a16:creationId xmlns:a16="http://schemas.microsoft.com/office/drawing/2014/main" id="{50EEF4F0-051F-4849-A9B4-CD7BF1F3B43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11897" y="3073816"/>
            <a:ext cx="828092" cy="828092"/>
          </a:xfrm>
          <a:prstGeom prst="rect">
            <a:avLst/>
          </a:prstGeom>
        </p:spPr>
      </p:pic>
      <p:sp>
        <p:nvSpPr>
          <p:cNvPr id="11" name="Titel 2">
            <a:extLst>
              <a:ext uri="{FF2B5EF4-FFF2-40B4-BE49-F238E27FC236}">
                <a16:creationId xmlns:a16="http://schemas.microsoft.com/office/drawing/2014/main" id="{31624880-5E5B-7D40-9579-2FC429D308BE}"/>
              </a:ext>
            </a:extLst>
          </p:cNvPr>
          <p:cNvSpPr>
            <a:spLocks noGrp="1"/>
          </p:cNvSpPr>
          <p:nvPr>
            <p:ph type="title"/>
          </p:nvPr>
        </p:nvSpPr>
        <p:spPr>
          <a:xfrm>
            <a:off x="677334" y="609600"/>
            <a:ext cx="8596668" cy="1320800"/>
          </a:xfrm>
        </p:spPr>
        <p:txBody>
          <a:bodyPr/>
          <a:lstStyle/>
          <a:p>
            <a:r>
              <a:rPr lang="nl-NL" dirty="0"/>
              <a:t>WAT IS HET JUISTE ANTWOORD? </a:t>
            </a:r>
          </a:p>
        </p:txBody>
      </p:sp>
      <p:pic>
        <p:nvPicPr>
          <p:cNvPr id="12" name="Afbeelding 11">
            <a:extLst>
              <a:ext uri="{FF2B5EF4-FFF2-40B4-BE49-F238E27FC236}">
                <a16:creationId xmlns:a16="http://schemas.microsoft.com/office/drawing/2014/main" id="{82A18785-61C4-1D4C-9D8E-CC285EDD74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3206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3"/>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5000" fill="hold"/>
                                        <p:tgtEl>
                                          <p:spTgt spid="1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9"/>
                                          </p:stCondLst>
                                        </p:cTn>
                                        <p:tgtEl>
                                          <p:spTgt spid="15"/>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5000" fill="hold"/>
                                        <p:tgtEl>
                                          <p:spTgt spid="15"/>
                                        </p:tgtEl>
                                        <p:attrNameLst>
                                          <p:attrName>r</p:attrName>
                                        </p:attrNameLst>
                                      </p:cBhvr>
                                    </p:animRo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8" presetClass="emph" presetSubtype="0" fill="hold" nodeType="withEffect">
                                  <p:stCondLst>
                                    <p:cond delay="0"/>
                                  </p:stCondLst>
                                  <p:childTnLst>
                                    <p:animRot by="21600000">
                                      <p:cBhvr>
                                        <p:cTn id="18" dur="5000" fill="hold"/>
                                        <p:tgtEl>
                                          <p:spTgt spid="16"/>
                                        </p:tgtEl>
                                        <p:attrNameLst>
                                          <p:attrName>r</p:attrName>
                                        </p:attrNameLst>
                                      </p:cBhvr>
                                    </p:animRo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5000" fill="hold"/>
                                        <p:tgtEl>
                                          <p:spTgt spid="17"/>
                                        </p:tgtEl>
                                        <p:attrNameLst>
                                          <p:attrName>r</p:attrName>
                                        </p:attrNameLst>
                                      </p:cBhvr>
                                    </p:animRo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8" presetClass="emph" presetSubtype="0" fill="hold" nodeType="withEffect">
                                  <p:stCondLst>
                                    <p:cond delay="0"/>
                                  </p:stCondLst>
                                  <p:childTnLst>
                                    <p:animRot by="21600000">
                                      <p:cBhvr>
                                        <p:cTn id="26" dur="5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508966" y="-506304"/>
            <a:ext cx="5712619" cy="808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2">
            <a:extLst>
              <a:ext uri="{FF2B5EF4-FFF2-40B4-BE49-F238E27FC236}">
                <a16:creationId xmlns:a16="http://schemas.microsoft.com/office/drawing/2014/main" id="{22C52815-0B8C-6A4D-AE92-D8A3EA1B55FF}"/>
              </a:ext>
            </a:extLst>
          </p:cNvPr>
          <p:cNvSpPr>
            <a:spLocks noGrp="1"/>
          </p:cNvSpPr>
          <p:nvPr>
            <p:ph type="title"/>
          </p:nvPr>
        </p:nvSpPr>
        <p:spPr>
          <a:xfrm>
            <a:off x="677334" y="609600"/>
            <a:ext cx="8596668" cy="1320800"/>
          </a:xfrm>
        </p:spPr>
        <p:txBody>
          <a:bodyPr/>
          <a:lstStyle/>
          <a:p>
            <a:r>
              <a:rPr lang="nl-NL" dirty="0"/>
              <a:t>TALENT</a:t>
            </a:r>
          </a:p>
        </p:txBody>
      </p:sp>
      <p:pic>
        <p:nvPicPr>
          <p:cNvPr id="6" name="Afbeelding 5">
            <a:extLst>
              <a:ext uri="{FF2B5EF4-FFF2-40B4-BE49-F238E27FC236}">
                <a16:creationId xmlns:a16="http://schemas.microsoft.com/office/drawing/2014/main" id="{B3882B3C-C9B5-294C-8C71-F46447AD6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7089951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834EE5D-F58A-4A1C-B227-8AE99A3ED8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1" y="3898066"/>
            <a:ext cx="4217437"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Tijdelijke aanduiding voor inhoud 10">
            <a:extLst>
              <a:ext uri="{FF2B5EF4-FFF2-40B4-BE49-F238E27FC236}">
                <a16:creationId xmlns:a16="http://schemas.microsoft.com/office/drawing/2014/main" id="{C2252EC7-B66C-4311-A852-22208DD000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8614" y="1052738"/>
            <a:ext cx="4217437" cy="2656985"/>
          </a:xfrm>
          <a:prstGeom prst="rect">
            <a:avLst/>
          </a:prstGeom>
        </p:spPr>
      </p:pic>
      <p:pic>
        <p:nvPicPr>
          <p:cNvPr id="2050" name="Picture 2" descr="boy hugging fawn pug puppy">
            <a:extLst>
              <a:ext uri="{FF2B5EF4-FFF2-40B4-BE49-F238E27FC236}">
                <a16:creationId xmlns:a16="http://schemas.microsoft.com/office/drawing/2014/main" id="{F20CBA59-D312-4E78-B9FA-59B965F6A83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9909" y="1052738"/>
            <a:ext cx="3959699" cy="26569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rl planting with green plant at daytime">
            <a:extLst>
              <a:ext uri="{FF2B5EF4-FFF2-40B4-BE49-F238E27FC236}">
                <a16:creationId xmlns:a16="http://schemas.microsoft.com/office/drawing/2014/main" id="{05E5B683-ED04-4338-B3AC-FECD84C5E57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49909" y="3973730"/>
            <a:ext cx="3983403" cy="2656985"/>
          </a:xfrm>
          <a:prstGeom prst="rect">
            <a:avLst/>
          </a:prstGeom>
          <a:noFill/>
          <a:extLst>
            <a:ext uri="{909E8E84-426E-40DD-AFC4-6F175D3DCCD1}">
              <a14:hiddenFill xmlns:a14="http://schemas.microsoft.com/office/drawing/2010/main">
                <a:solidFill>
                  <a:srgbClr val="FFFFFF"/>
                </a:solidFill>
              </a14:hiddenFill>
            </a:ext>
          </a:extLst>
        </p:spPr>
      </p:pic>
      <p:sp>
        <p:nvSpPr>
          <p:cNvPr id="7" name="Titel 2">
            <a:extLst>
              <a:ext uri="{FF2B5EF4-FFF2-40B4-BE49-F238E27FC236}">
                <a16:creationId xmlns:a16="http://schemas.microsoft.com/office/drawing/2014/main" id="{774237B1-4E29-8744-A7DB-CA16BA05B062}"/>
              </a:ext>
            </a:extLst>
          </p:cNvPr>
          <p:cNvSpPr>
            <a:spLocks noGrp="1"/>
          </p:cNvSpPr>
          <p:nvPr>
            <p:ph type="title"/>
          </p:nvPr>
        </p:nvSpPr>
        <p:spPr>
          <a:xfrm>
            <a:off x="677334" y="609600"/>
            <a:ext cx="8596668" cy="1320800"/>
          </a:xfrm>
        </p:spPr>
        <p:txBody>
          <a:bodyPr/>
          <a:lstStyle/>
          <a:p>
            <a:r>
              <a:rPr lang="nl-NL" dirty="0"/>
              <a:t>WELK TALENT ZIE JE HIER?</a:t>
            </a:r>
          </a:p>
        </p:txBody>
      </p:sp>
      <p:pic>
        <p:nvPicPr>
          <p:cNvPr id="8" name="Afbeelding 7">
            <a:extLst>
              <a:ext uri="{FF2B5EF4-FFF2-40B4-BE49-F238E27FC236}">
                <a16:creationId xmlns:a16="http://schemas.microsoft.com/office/drawing/2014/main" id="{AC7C0BE2-A75E-6A4D-8D18-9D4957278C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42848213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tekst&#10;&#10;Automatisch gegenereerde beschrijving">
            <a:extLst>
              <a:ext uri="{FF2B5EF4-FFF2-40B4-BE49-F238E27FC236}">
                <a16:creationId xmlns:a16="http://schemas.microsoft.com/office/drawing/2014/main" id="{97B5D549-B9C8-4781-A09B-572FB8B4C27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211484" y="-250945"/>
            <a:ext cx="5769033" cy="8115142"/>
          </a:xfrm>
        </p:spPr>
      </p:pic>
      <p:sp>
        <p:nvSpPr>
          <p:cNvPr id="4" name="Titel 2">
            <a:extLst>
              <a:ext uri="{FF2B5EF4-FFF2-40B4-BE49-F238E27FC236}">
                <a16:creationId xmlns:a16="http://schemas.microsoft.com/office/drawing/2014/main" id="{F8745752-6C1E-144B-9090-8DC767393269}"/>
              </a:ext>
            </a:extLst>
          </p:cNvPr>
          <p:cNvSpPr>
            <a:spLocks noGrp="1"/>
          </p:cNvSpPr>
          <p:nvPr>
            <p:ph type="title"/>
          </p:nvPr>
        </p:nvSpPr>
        <p:spPr>
          <a:xfrm>
            <a:off x="677334" y="609600"/>
            <a:ext cx="8596668" cy="1320800"/>
          </a:xfrm>
        </p:spPr>
        <p:txBody>
          <a:bodyPr/>
          <a:lstStyle/>
          <a:p>
            <a:r>
              <a:rPr lang="nl-NL" dirty="0"/>
              <a:t>TALENT</a:t>
            </a:r>
          </a:p>
        </p:txBody>
      </p:sp>
      <p:pic>
        <p:nvPicPr>
          <p:cNvPr id="5" name="Afbeelding 4">
            <a:extLst>
              <a:ext uri="{FF2B5EF4-FFF2-40B4-BE49-F238E27FC236}">
                <a16:creationId xmlns:a16="http://schemas.microsoft.com/office/drawing/2014/main" id="{5BBDA2FC-C4B6-844C-B586-6D7F6A93E8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2352864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4A8617-7FA0-4A79-B813-76D44E421F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3198" y="1714500"/>
            <a:ext cx="40862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C962436-9A06-6A4A-8EA5-0944D40AC0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169111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fbeeldingsresultaat voor gira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3361" y="2215966"/>
            <a:ext cx="2300602" cy="14661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Kamele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843790" y="2253356"/>
            <a:ext cx="2623113" cy="1428749"/>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5"/>
          <p:cNvSpPr>
            <a:spLocks noGrp="1"/>
          </p:cNvSpPr>
          <p:nvPr>
            <p:ph idx="1"/>
          </p:nvPr>
        </p:nvSpPr>
        <p:spPr>
          <a:xfrm>
            <a:off x="2003776" y="1650593"/>
            <a:ext cx="8229600" cy="4648187"/>
          </a:xfrm>
        </p:spPr>
        <p:txBody>
          <a:bodyPr/>
          <a:lstStyle/>
          <a:p>
            <a:r>
              <a:rPr lang="nl-BE" sz="3600" err="1">
                <a:latin typeface="Calibri" panose="020F0502020204030204" pitchFamily="34" charset="0"/>
                <a:cs typeface="Calibri" panose="020F0502020204030204" pitchFamily="34" charset="0"/>
              </a:rPr>
              <a:t>Kameelperd</a:t>
            </a:r>
            <a:endParaRPr lang="nl-BE" sz="3600">
              <a:latin typeface="Calibri" panose="020F0502020204030204" pitchFamily="34" charset="0"/>
              <a:cs typeface="Calibri" panose="020F0502020204030204" pitchFamily="34" charset="0"/>
            </a:endParaRPr>
          </a:p>
          <a:p>
            <a:endParaRPr lang="nl-BE" sz="3600">
              <a:latin typeface="Calibri" panose="020F0502020204030204" pitchFamily="34" charset="0"/>
              <a:cs typeface="Calibri" panose="020F0502020204030204" pitchFamily="34" charset="0"/>
            </a:endParaRPr>
          </a:p>
          <a:p>
            <a:endParaRPr lang="nl-BE"/>
          </a:p>
          <a:p>
            <a:endParaRPr lang="nl-BE"/>
          </a:p>
          <a:p>
            <a:endParaRPr lang="nl-BE" sz="200"/>
          </a:p>
          <a:p>
            <a:r>
              <a:rPr lang="nl-BE" sz="3600" err="1">
                <a:latin typeface="Calibri" panose="020F0502020204030204" pitchFamily="34" charset="0"/>
                <a:cs typeface="Calibri" panose="020F0502020204030204" pitchFamily="34" charset="0"/>
              </a:rPr>
              <a:t>Wipmat</a:t>
            </a:r>
            <a:endParaRPr lang="nl-BE" sz="3600">
              <a:latin typeface="Calibri" panose="020F0502020204030204" pitchFamily="34" charset="0"/>
              <a:cs typeface="Calibri" panose="020F0502020204030204" pitchFamily="34" charset="0"/>
            </a:endParaRPr>
          </a:p>
          <a:p>
            <a:endParaRPr lang="nl-BE" b="1"/>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7529" y="4509121"/>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30239" y="4509121"/>
            <a:ext cx="2283724" cy="182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5400000">
            <a:off x="8060551" y="4231699"/>
            <a:ext cx="1852612" cy="240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p:cNvSpPr txBox="1"/>
          <p:nvPr/>
        </p:nvSpPr>
        <p:spPr>
          <a:xfrm>
            <a:off x="1807265" y="2236731"/>
            <a:ext cx="504056" cy="461665"/>
          </a:xfrm>
          <a:prstGeom prst="rect">
            <a:avLst/>
          </a:prstGeom>
          <a:noFill/>
        </p:spPr>
        <p:txBody>
          <a:bodyPr wrap="square" rtlCol="0">
            <a:spAutoFit/>
          </a:bodyPr>
          <a:lstStyle/>
          <a:p>
            <a:r>
              <a:rPr lang="nl-BE" sz="2400" b="1">
                <a:solidFill>
                  <a:schemeClr val="bg1"/>
                </a:solidFill>
                <a:latin typeface="Calibri" panose="020F0502020204030204" pitchFamily="34" charset="0"/>
                <a:cs typeface="Calibri" panose="020F0502020204030204" pitchFamily="34" charset="0"/>
              </a:rPr>
              <a:t>A</a:t>
            </a:r>
          </a:p>
        </p:txBody>
      </p:sp>
      <p:sp>
        <p:nvSpPr>
          <p:cNvPr id="14" name="Tekstvak 13"/>
          <p:cNvSpPr txBox="1"/>
          <p:nvPr/>
        </p:nvSpPr>
        <p:spPr>
          <a:xfrm>
            <a:off x="4994713" y="2167341"/>
            <a:ext cx="273673" cy="461665"/>
          </a:xfrm>
          <a:prstGeom prst="rect">
            <a:avLst/>
          </a:prstGeom>
          <a:noFill/>
        </p:spPr>
        <p:txBody>
          <a:bodyPr wrap="square" rtlCol="0">
            <a:spAutoFit/>
          </a:bodyPr>
          <a:lstStyle/>
          <a:p>
            <a:r>
              <a:rPr lang="nl-BE" sz="2400" b="1">
                <a:latin typeface="Calibri" panose="020F0502020204030204" pitchFamily="34" charset="0"/>
                <a:cs typeface="Calibri" panose="020F0502020204030204" pitchFamily="34" charset="0"/>
              </a:rPr>
              <a:t>B</a:t>
            </a:r>
          </a:p>
        </p:txBody>
      </p:sp>
      <p:sp>
        <p:nvSpPr>
          <p:cNvPr id="15" name="Tekstvak 14"/>
          <p:cNvSpPr txBox="1"/>
          <p:nvPr/>
        </p:nvSpPr>
        <p:spPr>
          <a:xfrm>
            <a:off x="1843790" y="4509121"/>
            <a:ext cx="389186" cy="461665"/>
          </a:xfrm>
          <a:prstGeom prst="rect">
            <a:avLst/>
          </a:prstGeom>
          <a:noFill/>
        </p:spPr>
        <p:txBody>
          <a:bodyPr wrap="square" rtlCol="0">
            <a:spAutoFit/>
          </a:bodyPr>
          <a:lstStyle/>
          <a:p>
            <a:r>
              <a:rPr lang="nl-BE" sz="2400" b="1">
                <a:solidFill>
                  <a:schemeClr val="bg1"/>
                </a:solidFill>
                <a:latin typeface="Calibri" panose="020F0502020204030204" pitchFamily="34" charset="0"/>
                <a:cs typeface="Calibri" panose="020F0502020204030204" pitchFamily="34" charset="0"/>
              </a:rPr>
              <a:t>A</a:t>
            </a:r>
          </a:p>
        </p:txBody>
      </p:sp>
      <p:sp>
        <p:nvSpPr>
          <p:cNvPr id="22" name="Tekstvak 21"/>
          <p:cNvSpPr txBox="1"/>
          <p:nvPr/>
        </p:nvSpPr>
        <p:spPr>
          <a:xfrm>
            <a:off x="5027589" y="4501658"/>
            <a:ext cx="340987" cy="461665"/>
          </a:xfrm>
          <a:prstGeom prst="rect">
            <a:avLst/>
          </a:prstGeom>
          <a:noFill/>
        </p:spPr>
        <p:txBody>
          <a:bodyPr wrap="square" rtlCol="0">
            <a:spAutoFit/>
          </a:bodyPr>
          <a:lstStyle/>
          <a:p>
            <a:r>
              <a:rPr lang="nl-BE" sz="2400" b="1">
                <a:latin typeface="Calibri" panose="020F0502020204030204" pitchFamily="34" charset="0"/>
                <a:cs typeface="Calibri" panose="020F0502020204030204" pitchFamily="34" charset="0"/>
              </a:rPr>
              <a:t>B</a:t>
            </a:r>
          </a:p>
        </p:txBody>
      </p:sp>
      <p:sp>
        <p:nvSpPr>
          <p:cNvPr id="23" name="Tekstvak 22"/>
          <p:cNvSpPr txBox="1"/>
          <p:nvPr/>
        </p:nvSpPr>
        <p:spPr>
          <a:xfrm>
            <a:off x="7957091" y="4569862"/>
            <a:ext cx="432048" cy="461665"/>
          </a:xfrm>
          <a:prstGeom prst="rect">
            <a:avLst/>
          </a:prstGeom>
          <a:noFill/>
        </p:spPr>
        <p:txBody>
          <a:bodyPr wrap="square" rtlCol="0">
            <a:spAutoFit/>
          </a:bodyPr>
          <a:lstStyle/>
          <a:p>
            <a:r>
              <a:rPr lang="nl-BE" sz="2400" b="1">
                <a:solidFill>
                  <a:schemeClr val="bg1"/>
                </a:solidFill>
                <a:latin typeface="Calibri" panose="020F0502020204030204" pitchFamily="34" charset="0"/>
                <a:cs typeface="Calibri" panose="020F0502020204030204" pitchFamily="34" charset="0"/>
              </a:rPr>
              <a:t>C</a:t>
            </a:r>
          </a:p>
        </p:txBody>
      </p:sp>
      <p:pic>
        <p:nvPicPr>
          <p:cNvPr id="2050" name="Picture 2" descr="https://upload.wikimedia.org/wikipedia/commons/thumb/5/5b/Ile_de_re_2_anne_l.jpg/266px-Ile_de_re_2_anne_l.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40216" y="2242348"/>
            <a:ext cx="2016224" cy="1515958"/>
          </a:xfrm>
          <a:prstGeom prst="rect">
            <a:avLst/>
          </a:prstGeom>
          <a:noFill/>
          <a:extLst>
            <a:ext uri="{909E8E84-426E-40DD-AFC4-6F175D3DCCD1}">
              <a14:hiddenFill xmlns:a14="http://schemas.microsoft.com/office/drawing/2010/main">
                <a:solidFill>
                  <a:srgbClr val="FFFFFF"/>
                </a:solidFill>
              </a14:hiddenFill>
            </a:ext>
          </a:extLst>
        </p:spPr>
      </p:pic>
      <p:sp>
        <p:nvSpPr>
          <p:cNvPr id="21" name="Tekstvak 20"/>
          <p:cNvSpPr txBox="1"/>
          <p:nvPr/>
        </p:nvSpPr>
        <p:spPr>
          <a:xfrm>
            <a:off x="7992183" y="2203481"/>
            <a:ext cx="360040" cy="461665"/>
          </a:xfrm>
          <a:prstGeom prst="rect">
            <a:avLst/>
          </a:prstGeom>
          <a:noFill/>
        </p:spPr>
        <p:txBody>
          <a:bodyPr wrap="square" rtlCol="0">
            <a:spAutoFit/>
          </a:bodyPr>
          <a:lstStyle/>
          <a:p>
            <a:r>
              <a:rPr lang="nl-BE" sz="2400" b="1">
                <a:latin typeface="Calibri" panose="020F0502020204030204" pitchFamily="34" charset="0"/>
                <a:cs typeface="Calibri" panose="020F0502020204030204" pitchFamily="34" charset="0"/>
              </a:rPr>
              <a:t>C</a:t>
            </a:r>
          </a:p>
        </p:txBody>
      </p:sp>
      <p:sp>
        <p:nvSpPr>
          <p:cNvPr id="2" name="Rechthoek 1">
            <a:extLst>
              <a:ext uri="{FF2B5EF4-FFF2-40B4-BE49-F238E27FC236}">
                <a16:creationId xmlns:a16="http://schemas.microsoft.com/office/drawing/2014/main" id="{060F1BCA-9264-454E-9072-A5E9A6F4C09E}"/>
              </a:ext>
            </a:extLst>
          </p:cNvPr>
          <p:cNvSpPr/>
          <p:nvPr/>
        </p:nvSpPr>
        <p:spPr>
          <a:xfrm>
            <a:off x="4994713" y="2167340"/>
            <a:ext cx="2319251" cy="1514764"/>
          </a:xfrm>
          <a:prstGeom prst="rect">
            <a:avLst/>
          </a:prstGeom>
          <a:noFill/>
          <a:ln w="1270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17" name="Rechthoek 16">
            <a:extLst>
              <a:ext uri="{FF2B5EF4-FFF2-40B4-BE49-F238E27FC236}">
                <a16:creationId xmlns:a16="http://schemas.microsoft.com/office/drawing/2014/main" id="{2390CB83-06E7-40CA-90F9-8F63169B7C10}"/>
              </a:ext>
            </a:extLst>
          </p:cNvPr>
          <p:cNvSpPr/>
          <p:nvPr/>
        </p:nvSpPr>
        <p:spPr>
          <a:xfrm>
            <a:off x="1843790" y="4462536"/>
            <a:ext cx="2625765" cy="1743075"/>
          </a:xfrm>
          <a:prstGeom prst="rect">
            <a:avLst/>
          </a:prstGeom>
          <a:noFill/>
          <a:ln w="1270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18" name="Titel 2">
            <a:extLst>
              <a:ext uri="{FF2B5EF4-FFF2-40B4-BE49-F238E27FC236}">
                <a16:creationId xmlns:a16="http://schemas.microsoft.com/office/drawing/2014/main" id="{C6F2E099-C2DE-9742-A48F-8BACCDF22041}"/>
              </a:ext>
            </a:extLst>
          </p:cNvPr>
          <p:cNvSpPr>
            <a:spLocks noGrp="1"/>
          </p:cNvSpPr>
          <p:nvPr>
            <p:ph type="title"/>
          </p:nvPr>
        </p:nvSpPr>
        <p:spPr>
          <a:xfrm>
            <a:off x="677334" y="609600"/>
            <a:ext cx="8596668" cy="1320800"/>
          </a:xfrm>
        </p:spPr>
        <p:txBody>
          <a:bodyPr/>
          <a:lstStyle/>
          <a:p>
            <a:r>
              <a:rPr lang="nl-NL" dirty="0"/>
              <a:t>WAT BETEKENEN DEZE WOORDEN? </a:t>
            </a:r>
          </a:p>
        </p:txBody>
      </p:sp>
      <p:pic>
        <p:nvPicPr>
          <p:cNvPr id="19" name="Afbeelding 18">
            <a:extLst>
              <a:ext uri="{FF2B5EF4-FFF2-40B4-BE49-F238E27FC236}">
                <a16:creationId xmlns:a16="http://schemas.microsoft.com/office/drawing/2014/main" id="{006C95A3-0FB2-BD47-A4E4-6EECF067CAB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51468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itel 2">
            <a:extLst>
              <a:ext uri="{FF2B5EF4-FFF2-40B4-BE49-F238E27FC236}">
                <a16:creationId xmlns:a16="http://schemas.microsoft.com/office/drawing/2014/main" id="{BD8F206C-93CB-0E4A-A79C-8132A0577676}"/>
              </a:ext>
            </a:extLst>
          </p:cNvPr>
          <p:cNvSpPr>
            <a:spLocks noGrp="1"/>
          </p:cNvSpPr>
          <p:nvPr>
            <p:ph type="title"/>
          </p:nvPr>
        </p:nvSpPr>
        <p:spPr/>
        <p:txBody>
          <a:bodyPr/>
          <a:lstStyle/>
          <a:p>
            <a:r>
              <a:rPr lang="nl-NL" dirty="0"/>
              <a:t>TALENT</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1279" y="-191563"/>
            <a:ext cx="5529443" cy="782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fbeelding 10">
            <a:extLst>
              <a:ext uri="{FF2B5EF4-FFF2-40B4-BE49-F238E27FC236}">
                <a16:creationId xmlns:a16="http://schemas.microsoft.com/office/drawing/2014/main" id="{08FB092F-B1B3-3E47-B46F-086F5B63B6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4150940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67609" y="1442046"/>
            <a:ext cx="6822949" cy="515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6023992" y="4293097"/>
            <a:ext cx="1440160" cy="2274987"/>
          </a:xfrm>
          <a:prstGeom prst="rect">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ln>
                <a:solidFill>
                  <a:srgbClr val="00B050"/>
                </a:solidFill>
              </a:ln>
            </a:endParaRPr>
          </a:p>
        </p:txBody>
      </p:sp>
      <p:sp>
        <p:nvSpPr>
          <p:cNvPr id="6" name="Titel 2">
            <a:extLst>
              <a:ext uri="{FF2B5EF4-FFF2-40B4-BE49-F238E27FC236}">
                <a16:creationId xmlns:a16="http://schemas.microsoft.com/office/drawing/2014/main" id="{CFF98A17-90AE-244A-BA4B-07CAD7449B27}"/>
              </a:ext>
            </a:extLst>
          </p:cNvPr>
          <p:cNvSpPr>
            <a:spLocks noGrp="1"/>
          </p:cNvSpPr>
          <p:nvPr>
            <p:ph type="title"/>
          </p:nvPr>
        </p:nvSpPr>
        <p:spPr>
          <a:xfrm>
            <a:off x="677334" y="609600"/>
            <a:ext cx="8596668" cy="1320800"/>
          </a:xfrm>
        </p:spPr>
        <p:txBody>
          <a:bodyPr/>
          <a:lstStyle/>
          <a:p>
            <a:r>
              <a:rPr lang="nl-NL" dirty="0"/>
              <a:t>WELKE DOBBELSTEEN IS JUIST?</a:t>
            </a:r>
          </a:p>
        </p:txBody>
      </p:sp>
      <p:pic>
        <p:nvPicPr>
          <p:cNvPr id="7" name="Afbeelding 6">
            <a:extLst>
              <a:ext uri="{FF2B5EF4-FFF2-40B4-BE49-F238E27FC236}">
                <a16:creationId xmlns:a16="http://schemas.microsoft.com/office/drawing/2014/main" id="{48197AB6-6701-F448-905F-E1462F90CB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29683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itel 2">
            <a:extLst>
              <a:ext uri="{FF2B5EF4-FFF2-40B4-BE49-F238E27FC236}">
                <a16:creationId xmlns:a16="http://schemas.microsoft.com/office/drawing/2014/main" id="{19EDA9FD-F973-3A47-945B-7E4488C5852D}"/>
              </a:ext>
            </a:extLst>
          </p:cNvPr>
          <p:cNvSpPr>
            <a:spLocks noGrp="1"/>
          </p:cNvSpPr>
          <p:nvPr>
            <p:ph type="title"/>
          </p:nvPr>
        </p:nvSpPr>
        <p:spPr/>
        <p:txBody>
          <a:bodyPr/>
          <a:lstStyle/>
          <a:p>
            <a:r>
              <a:rPr lang="nl-NL" dirty="0"/>
              <a:t>TALENT</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3712" y="77679"/>
            <a:ext cx="5328592" cy="753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fbeelding 12">
            <a:extLst>
              <a:ext uri="{FF2B5EF4-FFF2-40B4-BE49-F238E27FC236}">
                <a16:creationId xmlns:a16="http://schemas.microsoft.com/office/drawing/2014/main" id="{A23F1F79-7E50-854B-B19F-04385B938B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684790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8205E0EE-2F65-6B4D-A76D-838225A602C9}"/>
              </a:ext>
            </a:extLst>
          </p:cNvPr>
          <p:cNvSpPr>
            <a:spLocks noGrp="1"/>
          </p:cNvSpPr>
          <p:nvPr>
            <p:ph type="title"/>
          </p:nvPr>
        </p:nvSpPr>
        <p:spPr>
          <a:xfrm>
            <a:off x="677334" y="609600"/>
            <a:ext cx="9454808" cy="1320800"/>
          </a:xfrm>
        </p:spPr>
        <p:txBody>
          <a:bodyPr>
            <a:normAutofit/>
          </a:bodyPr>
          <a:lstStyle/>
          <a:p>
            <a:r>
              <a:rPr lang="nl-NL" sz="3200" dirty="0"/>
              <a:t>WAT HEBBEN DEZE FOTO’S MET ELKAAR GEMEEN?</a:t>
            </a:r>
          </a:p>
        </p:txBody>
      </p:sp>
      <p:pic>
        <p:nvPicPr>
          <p:cNvPr id="7" name="Afbeelding 6">
            <a:extLst>
              <a:ext uri="{FF2B5EF4-FFF2-40B4-BE49-F238E27FC236}">
                <a16:creationId xmlns:a16="http://schemas.microsoft.com/office/drawing/2014/main" id="{BE0CBF0F-D325-4E48-8BE2-6C740DA878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3074" name="Picture 2" descr="Nieuwe fabrieksrobot moet met mensen samenwerken | NU - Het laatste nieuws  het eerst op NU.nl">
            <a:extLst>
              <a:ext uri="{FF2B5EF4-FFF2-40B4-BE49-F238E27FC236}">
                <a16:creationId xmlns:a16="http://schemas.microsoft.com/office/drawing/2014/main" id="{C4B836A0-2D4A-DA49-B230-B21F6A9757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1445" y="4556066"/>
            <a:ext cx="3731342" cy="20988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8 Types of Flexible Work Arrangements Explained - ViewSonic Library">
            <a:extLst>
              <a:ext uri="{FF2B5EF4-FFF2-40B4-BE49-F238E27FC236}">
                <a16:creationId xmlns:a16="http://schemas.microsoft.com/office/drawing/2014/main" id="{956861B5-0465-0447-8575-01FFD925434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7334" y="1270000"/>
            <a:ext cx="4436806" cy="29496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jn nieuwe school, Stella Love | 9789060913154 | Boeken | bol.com">
            <a:extLst>
              <a:ext uri="{FF2B5EF4-FFF2-40B4-BE49-F238E27FC236}">
                <a16:creationId xmlns:a16="http://schemas.microsoft.com/office/drawing/2014/main" id="{62E949CA-9A93-E446-8D42-4CE85913226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54302" y="3298722"/>
            <a:ext cx="3937677" cy="294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3838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fbeeldingsresultaat voor het beroepenhui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4" descr="Afbeeldingsresultaat voor het beroepenhui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6" descr="Afbeeldingsresultaat voor het beroepenhui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het beroepenhui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itel 2">
            <a:extLst>
              <a:ext uri="{FF2B5EF4-FFF2-40B4-BE49-F238E27FC236}">
                <a16:creationId xmlns:a16="http://schemas.microsoft.com/office/drawing/2014/main" id="{D346B9AC-1F30-1D4E-9C01-3B23E4D66A5B}"/>
              </a:ext>
            </a:extLst>
          </p:cNvPr>
          <p:cNvSpPr>
            <a:spLocks noGrp="1"/>
          </p:cNvSpPr>
          <p:nvPr>
            <p:ph type="title"/>
          </p:nvPr>
        </p:nvSpPr>
        <p:spPr/>
        <p:txBody>
          <a:bodyPr/>
          <a:lstStyle/>
          <a:p>
            <a:r>
              <a:rPr lang="nl-NL" dirty="0"/>
              <a:t>TALENT</a:t>
            </a:r>
          </a:p>
        </p:txBody>
      </p:sp>
      <p:sp>
        <p:nvSpPr>
          <p:cNvPr id="5" name="Tijdelijke aanduiding voor inhoud 4">
            <a:extLst>
              <a:ext uri="{FF2B5EF4-FFF2-40B4-BE49-F238E27FC236}">
                <a16:creationId xmlns:a16="http://schemas.microsoft.com/office/drawing/2014/main" id="{B8217531-03BB-E346-B642-A73C5839BF09}"/>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F1311715-1F30-4BE1-A340-14036B25C5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3171" y="1"/>
            <a:ext cx="5818910" cy="7693025"/>
          </a:xfrm>
          <a:prstGeom prst="rect">
            <a:avLst/>
          </a:prstGeom>
        </p:spPr>
      </p:pic>
      <p:pic>
        <p:nvPicPr>
          <p:cNvPr id="11" name="Afbeelding 10">
            <a:extLst>
              <a:ext uri="{FF2B5EF4-FFF2-40B4-BE49-F238E27FC236}">
                <a16:creationId xmlns:a16="http://schemas.microsoft.com/office/drawing/2014/main" id="{D2EC75E0-0700-5142-8A14-907AA8B025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549418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1065" y="4185082"/>
            <a:ext cx="4140115" cy="236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a:extLst>
              <a:ext uri="{FF2B5EF4-FFF2-40B4-BE49-F238E27FC236}">
                <a16:creationId xmlns:a16="http://schemas.microsoft.com/office/drawing/2014/main" id="{B0020C27-7ED4-4CA5-BCDA-56E089546E6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27904" y="188638"/>
            <a:ext cx="4262790" cy="2484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Joe Biden in eerste toespraak als president: &amp;#39;Eenheid is de weg vooruit&amp;#39; |  RTL Nieuws">
            <a:extLst>
              <a:ext uri="{FF2B5EF4-FFF2-40B4-BE49-F238E27FC236}">
                <a16:creationId xmlns:a16="http://schemas.microsoft.com/office/drawing/2014/main" id="{2E023703-CA20-41FC-9F2B-AE199BE31D1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55224" y="3093881"/>
            <a:ext cx="3735470" cy="2101202"/>
          </a:xfrm>
          <a:prstGeom prst="rect">
            <a:avLst/>
          </a:prstGeom>
          <a:noFill/>
          <a:extLst>
            <a:ext uri="{909E8E84-426E-40DD-AFC4-6F175D3DCCD1}">
              <a14:hiddenFill xmlns:a14="http://schemas.microsoft.com/office/drawing/2010/main">
                <a:solidFill>
                  <a:srgbClr val="FFFFFF"/>
                </a:solidFill>
              </a14:hiddenFill>
            </a:ext>
          </a:extLst>
        </p:spPr>
      </p:pic>
      <p:sp>
        <p:nvSpPr>
          <p:cNvPr id="7" name="Titel 2">
            <a:extLst>
              <a:ext uri="{FF2B5EF4-FFF2-40B4-BE49-F238E27FC236}">
                <a16:creationId xmlns:a16="http://schemas.microsoft.com/office/drawing/2014/main" id="{3830CCEE-093F-F74F-83FD-1AB105BE6AF7}"/>
              </a:ext>
            </a:extLst>
          </p:cNvPr>
          <p:cNvSpPr>
            <a:spLocks noGrp="1"/>
          </p:cNvSpPr>
          <p:nvPr>
            <p:ph type="title"/>
          </p:nvPr>
        </p:nvSpPr>
        <p:spPr>
          <a:xfrm>
            <a:off x="677334" y="609600"/>
            <a:ext cx="9495366" cy="1320800"/>
          </a:xfrm>
        </p:spPr>
        <p:txBody>
          <a:bodyPr/>
          <a:lstStyle/>
          <a:p>
            <a:r>
              <a:rPr lang="nl-NL" dirty="0"/>
              <a:t>WAT HEBBEN DEZE MENSEN GEMEENSCHAPPELIJK?</a:t>
            </a:r>
          </a:p>
        </p:txBody>
      </p:sp>
      <p:pic>
        <p:nvPicPr>
          <p:cNvPr id="9" name="Afbeelding 8">
            <a:extLst>
              <a:ext uri="{FF2B5EF4-FFF2-40B4-BE49-F238E27FC236}">
                <a16:creationId xmlns:a16="http://schemas.microsoft.com/office/drawing/2014/main" id="{0C63D745-9848-3E4F-9F2A-474F000C0A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3" name="Picture 2" descr="Ik ben leider in een jeugdbeweging. Welke websites moet ik kennen? | WAT WAT">
            <a:extLst>
              <a:ext uri="{FF2B5EF4-FFF2-40B4-BE49-F238E27FC236}">
                <a16:creationId xmlns:a16="http://schemas.microsoft.com/office/drawing/2014/main" id="{39BCC5A5-F249-DD49-92A1-0FE757876B1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0355" y="2068425"/>
            <a:ext cx="3726422" cy="248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7931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7728" y="160898"/>
            <a:ext cx="5256584" cy="743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2">
            <a:extLst>
              <a:ext uri="{FF2B5EF4-FFF2-40B4-BE49-F238E27FC236}">
                <a16:creationId xmlns:a16="http://schemas.microsoft.com/office/drawing/2014/main" id="{7302B760-5C21-EB43-87AE-8F8521D6CC26}"/>
              </a:ext>
            </a:extLst>
          </p:cNvPr>
          <p:cNvSpPr>
            <a:spLocks noGrp="1"/>
          </p:cNvSpPr>
          <p:nvPr>
            <p:ph type="title"/>
          </p:nvPr>
        </p:nvSpPr>
        <p:spPr>
          <a:xfrm>
            <a:off x="677334" y="609600"/>
            <a:ext cx="8596668" cy="1320800"/>
          </a:xfrm>
        </p:spPr>
        <p:txBody>
          <a:bodyPr/>
          <a:lstStyle/>
          <a:p>
            <a:r>
              <a:rPr lang="nl-NL" dirty="0"/>
              <a:t>TALENT</a:t>
            </a:r>
          </a:p>
        </p:txBody>
      </p:sp>
      <p:pic>
        <p:nvPicPr>
          <p:cNvPr id="6" name="Afbeelding 5">
            <a:extLst>
              <a:ext uri="{FF2B5EF4-FFF2-40B4-BE49-F238E27FC236}">
                <a16:creationId xmlns:a16="http://schemas.microsoft.com/office/drawing/2014/main" id="{8BF967B2-DEF5-D242-866F-B57D9E0680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15229967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F437F68-8715-714C-A79A-E69177A44F37}"/>
              </a:ext>
            </a:extLst>
          </p:cNvPr>
          <p:cNvSpPr>
            <a:spLocks noGrp="1"/>
          </p:cNvSpPr>
          <p:nvPr>
            <p:ph type="title"/>
          </p:nvPr>
        </p:nvSpPr>
        <p:spPr/>
        <p:txBody>
          <a:bodyPr/>
          <a:lstStyle/>
          <a:p>
            <a:r>
              <a:rPr lang="nl-NL" dirty="0"/>
              <a:t>WAAROM </a:t>
            </a:r>
            <a:r>
              <a:rPr lang="nl-NL" dirty="0">
                <a:solidFill>
                  <a:schemeClr val="accent4"/>
                </a:solidFill>
              </a:rPr>
              <a:t>TALENTEN</a:t>
            </a:r>
            <a:r>
              <a:rPr lang="nl-NL" dirty="0"/>
              <a:t> ONTDEKKEN?</a:t>
            </a:r>
          </a:p>
        </p:txBody>
      </p:sp>
      <p:sp>
        <p:nvSpPr>
          <p:cNvPr id="8" name="Tijdelijke aanduiding voor inhoud 7">
            <a:extLst>
              <a:ext uri="{FF2B5EF4-FFF2-40B4-BE49-F238E27FC236}">
                <a16:creationId xmlns:a16="http://schemas.microsoft.com/office/drawing/2014/main" id="{0509A7C7-0513-844F-A596-8F69EA8E9344}"/>
              </a:ext>
            </a:extLst>
          </p:cNvPr>
          <p:cNvSpPr>
            <a:spLocks noGrp="1"/>
          </p:cNvSpPr>
          <p:nvPr>
            <p:ph idx="1"/>
          </p:nvPr>
        </p:nvSpPr>
        <p:spPr>
          <a:xfrm>
            <a:off x="677334" y="1488614"/>
            <a:ext cx="9307324" cy="2092786"/>
          </a:xfrm>
        </p:spPr>
        <p:txBody>
          <a:bodyPr>
            <a:normAutofit/>
          </a:bodyPr>
          <a:lstStyle/>
          <a:p>
            <a:pPr fontAlgn="base">
              <a:buFont typeface="Arial" panose="020B0604020202020204" pitchFamily="34" charset="0"/>
              <a:buChar char="•"/>
            </a:pPr>
            <a:r>
              <a:rPr lang="nl-NL" sz="2800" dirty="0">
                <a:solidFill>
                  <a:srgbClr val="000000"/>
                </a:solidFill>
                <a:latin typeface="Calibri" panose="020F0502020204030204" pitchFamily="34" charset="0"/>
              </a:rPr>
              <a:t>Kiezen van </a:t>
            </a:r>
            <a:r>
              <a:rPr lang="nl-NL" sz="2800" b="1" dirty="0">
                <a:solidFill>
                  <a:srgbClr val="000000"/>
                </a:solidFill>
                <a:latin typeface="Calibri" panose="020F0502020204030204" pitchFamily="34" charset="0"/>
              </a:rPr>
              <a:t>hobby’s/activiteiten</a:t>
            </a:r>
            <a:endParaRPr lang="en-US" sz="2800" dirty="0">
              <a:solidFill>
                <a:srgbClr val="000000"/>
              </a:solidFill>
              <a:latin typeface="Arial" panose="020B0604020202020204" pitchFamily="34" charset="0"/>
            </a:endParaRPr>
          </a:p>
          <a:p>
            <a:pPr fontAlgn="base">
              <a:buFont typeface="Arial" panose="020B0604020202020204" pitchFamily="34" charset="0"/>
              <a:buChar char="•"/>
            </a:pPr>
            <a:r>
              <a:rPr lang="nl-NL" sz="2800" dirty="0">
                <a:solidFill>
                  <a:srgbClr val="000000"/>
                </a:solidFill>
                <a:latin typeface="Calibri" panose="020F0502020204030204" pitchFamily="34" charset="0"/>
              </a:rPr>
              <a:t>Kiezen van </a:t>
            </a:r>
            <a:r>
              <a:rPr lang="nl-NL" sz="2800" b="1" dirty="0">
                <a:solidFill>
                  <a:srgbClr val="000000"/>
                </a:solidFill>
                <a:latin typeface="Calibri" panose="020F0502020204030204" pitchFamily="34" charset="0"/>
              </a:rPr>
              <a:t>studierichtingen</a:t>
            </a:r>
            <a:endParaRPr lang="en-US" sz="2800" dirty="0">
              <a:solidFill>
                <a:srgbClr val="000000"/>
              </a:solidFill>
              <a:latin typeface="Arial" panose="020B0604020202020204" pitchFamily="34" charset="0"/>
            </a:endParaRPr>
          </a:p>
          <a:p>
            <a:pPr fontAlgn="base">
              <a:buFont typeface="Arial" panose="020B0604020202020204" pitchFamily="34" charset="0"/>
              <a:buChar char="•"/>
            </a:pPr>
            <a:r>
              <a:rPr lang="nl-BE" sz="2800" dirty="0">
                <a:solidFill>
                  <a:srgbClr val="000000"/>
                </a:solidFill>
                <a:latin typeface="Calibri" panose="020F0502020204030204" pitchFamily="34" charset="0"/>
              </a:rPr>
              <a:t>Kiezen van </a:t>
            </a:r>
            <a:r>
              <a:rPr lang="nl-BE" sz="2800" b="1" dirty="0">
                <a:solidFill>
                  <a:srgbClr val="000000"/>
                </a:solidFill>
                <a:latin typeface="Calibri" panose="020F0502020204030204" pitchFamily="34" charset="0"/>
              </a:rPr>
              <a:t>beroepen</a:t>
            </a:r>
            <a:endParaRPr lang="en-US" sz="2800" dirty="0">
              <a:solidFill>
                <a:srgbClr val="000000"/>
              </a:solidFill>
              <a:latin typeface="Arial" panose="020B0604020202020204" pitchFamily="34" charset="0"/>
            </a:endParaRPr>
          </a:p>
        </p:txBody>
      </p:sp>
      <p:pic>
        <p:nvPicPr>
          <p:cNvPr id="4" name="Afbeelding 3">
            <a:extLst>
              <a:ext uri="{FF2B5EF4-FFF2-40B4-BE49-F238E27FC236}">
                <a16:creationId xmlns:a16="http://schemas.microsoft.com/office/drawing/2014/main" id="{96C9FC30-CB30-2347-A92F-8EFD1590FD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
        <p:nvSpPr>
          <p:cNvPr id="5" name="Tijdelijke aanduiding voor inhoud 7">
            <a:extLst>
              <a:ext uri="{FF2B5EF4-FFF2-40B4-BE49-F238E27FC236}">
                <a16:creationId xmlns:a16="http://schemas.microsoft.com/office/drawing/2014/main" id="{EFFBF054-CC21-F94C-A9C4-5A433C106F6F}"/>
              </a:ext>
            </a:extLst>
          </p:cNvPr>
          <p:cNvSpPr txBox="1">
            <a:spLocks/>
          </p:cNvSpPr>
          <p:nvPr/>
        </p:nvSpPr>
        <p:spPr>
          <a:xfrm>
            <a:off x="677334" y="3823961"/>
            <a:ext cx="8596668" cy="209278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base">
              <a:buNone/>
            </a:pPr>
            <a:r>
              <a:rPr lang="nl-BE" sz="2800" dirty="0">
                <a:solidFill>
                  <a:srgbClr val="C00000"/>
                </a:solidFill>
                <a:latin typeface="Calibri" panose="020F0502020204030204" pitchFamily="34" charset="0"/>
              </a:rPr>
              <a:t>Gelukkig sta je er niet alleen voor!</a:t>
            </a:r>
          </a:p>
          <a:p>
            <a:pPr lvl="1" fontAlgn="base">
              <a:buFont typeface="Arial" panose="020B0604020202020204" pitchFamily="34" charset="0"/>
              <a:buChar char="•"/>
            </a:pPr>
            <a:r>
              <a:rPr lang="nl-BE" sz="2600" dirty="0">
                <a:solidFill>
                  <a:srgbClr val="C00000"/>
                </a:solidFill>
                <a:latin typeface="Calibri" panose="020F0502020204030204" pitchFamily="34" charset="0"/>
              </a:rPr>
              <a:t>Ouders, leerkrachten, CLB, vrienden, familie … helpen allemaal kiezen.</a:t>
            </a:r>
            <a:endParaRPr lang="en-US" sz="2600" dirty="0">
              <a:solidFill>
                <a:srgbClr val="C00000"/>
              </a:solidFill>
              <a:latin typeface="Arial" panose="020B0604020202020204" pitchFamily="34" charset="0"/>
            </a:endParaRPr>
          </a:p>
        </p:txBody>
      </p:sp>
      <p:sp>
        <p:nvSpPr>
          <p:cNvPr id="2" name="Tekstvak 1">
            <a:extLst>
              <a:ext uri="{FF2B5EF4-FFF2-40B4-BE49-F238E27FC236}">
                <a16:creationId xmlns:a16="http://schemas.microsoft.com/office/drawing/2014/main" id="{D71A6033-0DDB-B645-8667-0BBB25BA8410}"/>
              </a:ext>
            </a:extLst>
          </p:cNvPr>
          <p:cNvSpPr txBox="1"/>
          <p:nvPr/>
        </p:nvSpPr>
        <p:spPr>
          <a:xfrm>
            <a:off x="6548285" y="2073342"/>
            <a:ext cx="3290901" cy="461665"/>
          </a:xfrm>
          <a:prstGeom prst="rect">
            <a:avLst/>
          </a:prstGeom>
          <a:noFill/>
        </p:spPr>
        <p:txBody>
          <a:bodyPr wrap="none" rtlCol="0">
            <a:spAutoFit/>
          </a:bodyPr>
          <a:lstStyle/>
          <a:p>
            <a:r>
              <a:rPr lang="nl-NL" sz="2400" dirty="0">
                <a:latin typeface="Calibri" panose="020F0502020204030204" pitchFamily="34" charset="0"/>
                <a:cs typeface="Calibri" panose="020F0502020204030204" pitchFamily="34" charset="0"/>
              </a:rPr>
              <a:t>die bij je talenten passen</a:t>
            </a:r>
          </a:p>
        </p:txBody>
      </p:sp>
      <p:sp>
        <p:nvSpPr>
          <p:cNvPr id="3" name="Rechteraccolade 2">
            <a:extLst>
              <a:ext uri="{FF2B5EF4-FFF2-40B4-BE49-F238E27FC236}">
                <a16:creationId xmlns:a16="http://schemas.microsoft.com/office/drawing/2014/main" id="{D53A6041-0C42-204A-BCB9-4E715398B301}"/>
              </a:ext>
            </a:extLst>
          </p:cNvPr>
          <p:cNvSpPr/>
          <p:nvPr/>
        </p:nvSpPr>
        <p:spPr>
          <a:xfrm>
            <a:off x="6096000" y="1540701"/>
            <a:ext cx="267222" cy="15782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06971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F437F68-8715-714C-A79A-E69177A44F37}"/>
              </a:ext>
            </a:extLst>
          </p:cNvPr>
          <p:cNvSpPr>
            <a:spLocks noGrp="1"/>
          </p:cNvSpPr>
          <p:nvPr>
            <p:ph type="title"/>
          </p:nvPr>
        </p:nvSpPr>
        <p:spPr>
          <a:xfrm>
            <a:off x="677334" y="609600"/>
            <a:ext cx="8966538" cy="1320800"/>
          </a:xfrm>
        </p:spPr>
        <p:txBody>
          <a:bodyPr>
            <a:normAutofit/>
          </a:bodyPr>
          <a:lstStyle/>
          <a:p>
            <a:r>
              <a:rPr lang="nl-NL" dirty="0">
                <a:solidFill>
                  <a:srgbClr val="C00000"/>
                </a:solidFill>
              </a:rPr>
              <a:t>TALENTEN</a:t>
            </a:r>
            <a:r>
              <a:rPr lang="nl-NL" dirty="0"/>
              <a:t> IN VERSCHILLENDE </a:t>
            </a:r>
            <a:r>
              <a:rPr lang="nl-NL" dirty="0">
                <a:solidFill>
                  <a:srgbClr val="C00000"/>
                </a:solidFill>
              </a:rPr>
              <a:t>SITUATIES</a:t>
            </a:r>
            <a:br>
              <a:rPr lang="nl-NL" dirty="0"/>
            </a:br>
            <a:r>
              <a:rPr lang="nl-NL" dirty="0"/>
              <a:t>                                            </a:t>
            </a:r>
            <a:r>
              <a:rPr lang="nl-NL" dirty="0">
                <a:solidFill>
                  <a:srgbClr val="C00000"/>
                </a:solidFill>
              </a:rPr>
              <a:t>CONTEXTEN</a:t>
            </a:r>
          </a:p>
        </p:txBody>
      </p:sp>
      <p:pic>
        <p:nvPicPr>
          <p:cNvPr id="4" name="Afbeelding 3">
            <a:extLst>
              <a:ext uri="{FF2B5EF4-FFF2-40B4-BE49-F238E27FC236}">
                <a16:creationId xmlns:a16="http://schemas.microsoft.com/office/drawing/2014/main" id="{96C9FC30-CB30-2347-A92F-8EFD1590FD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2050" name="Picture 2" descr="چگونه یک سمینار را رهبری کنیم؟ | استودیو ایده ‌پردازان">
            <a:extLst>
              <a:ext uri="{FF2B5EF4-FFF2-40B4-BE49-F238E27FC236}">
                <a16:creationId xmlns:a16="http://schemas.microsoft.com/office/drawing/2014/main" id="{CD1BDB39-6C05-CE47-B9EC-05BF88B14E1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7334" y="1839412"/>
            <a:ext cx="6613482" cy="440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123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4A8617-7FA0-4A79-B813-76D44E421F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3198" y="1714500"/>
            <a:ext cx="40862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BF453FC-37E7-4121-901D-891027DA87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0696" y="3046942"/>
            <a:ext cx="251460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5DFD388-9737-44B7-8A95-4BB4AD47642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21184" y="485775"/>
            <a:ext cx="233362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C962436-9A06-6A4A-8EA5-0944D40AC0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Tree>
    <p:extLst>
      <p:ext uri="{BB962C8B-B14F-4D97-AF65-F5344CB8AC3E}">
        <p14:creationId xmlns:p14="http://schemas.microsoft.com/office/powerpoint/2010/main" val="30386063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F437F68-8715-714C-A79A-E69177A44F37}"/>
              </a:ext>
            </a:extLst>
          </p:cNvPr>
          <p:cNvSpPr>
            <a:spLocks noGrp="1"/>
          </p:cNvSpPr>
          <p:nvPr>
            <p:ph type="title"/>
          </p:nvPr>
        </p:nvSpPr>
        <p:spPr>
          <a:xfrm>
            <a:off x="677334" y="609600"/>
            <a:ext cx="8966538" cy="1320800"/>
          </a:xfrm>
        </p:spPr>
        <p:txBody>
          <a:bodyPr>
            <a:normAutofit/>
          </a:bodyPr>
          <a:lstStyle/>
          <a:p>
            <a:r>
              <a:rPr lang="nl-NL" dirty="0">
                <a:solidFill>
                  <a:srgbClr val="C00000"/>
                </a:solidFill>
              </a:rPr>
              <a:t>TALENTEN</a:t>
            </a:r>
            <a:r>
              <a:rPr lang="nl-NL" dirty="0"/>
              <a:t> IN VERSCHILLENDE </a:t>
            </a:r>
            <a:r>
              <a:rPr lang="nl-NL" dirty="0">
                <a:solidFill>
                  <a:srgbClr val="C00000"/>
                </a:solidFill>
              </a:rPr>
              <a:t>SITUATIES</a:t>
            </a:r>
            <a:br>
              <a:rPr lang="nl-NL" dirty="0"/>
            </a:br>
            <a:r>
              <a:rPr lang="nl-NL" dirty="0"/>
              <a:t>                                            </a:t>
            </a:r>
            <a:r>
              <a:rPr lang="nl-NL" dirty="0">
                <a:solidFill>
                  <a:srgbClr val="C00000"/>
                </a:solidFill>
              </a:rPr>
              <a:t>CONTEXTEN</a:t>
            </a:r>
          </a:p>
        </p:txBody>
      </p:sp>
      <p:pic>
        <p:nvPicPr>
          <p:cNvPr id="4" name="Afbeelding 3">
            <a:extLst>
              <a:ext uri="{FF2B5EF4-FFF2-40B4-BE49-F238E27FC236}">
                <a16:creationId xmlns:a16="http://schemas.microsoft.com/office/drawing/2014/main" id="{96C9FC30-CB30-2347-A92F-8EFD1590FD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17" name="Afbeelding 16">
            <a:extLst>
              <a:ext uri="{FF2B5EF4-FFF2-40B4-BE49-F238E27FC236}">
                <a16:creationId xmlns:a16="http://schemas.microsoft.com/office/drawing/2014/main" id="{5F95F52F-713A-ED45-A9FC-FBB2A7C9D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0488" y="4788224"/>
            <a:ext cx="2059800" cy="2059800"/>
          </a:xfrm>
          <a:prstGeom prst="rect">
            <a:avLst/>
          </a:prstGeom>
        </p:spPr>
      </p:pic>
      <p:pic>
        <p:nvPicPr>
          <p:cNvPr id="19" name="Afbeelding 18">
            <a:extLst>
              <a:ext uri="{FF2B5EF4-FFF2-40B4-BE49-F238E27FC236}">
                <a16:creationId xmlns:a16="http://schemas.microsoft.com/office/drawing/2014/main" id="{EE115C67-649B-3C4F-8F8C-4A623902CE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455" y="3325824"/>
            <a:ext cx="2380400" cy="2380400"/>
          </a:xfrm>
          <a:prstGeom prst="rect">
            <a:avLst/>
          </a:prstGeom>
        </p:spPr>
      </p:pic>
      <p:pic>
        <p:nvPicPr>
          <p:cNvPr id="21" name="Afbeelding 20">
            <a:extLst>
              <a:ext uri="{FF2B5EF4-FFF2-40B4-BE49-F238E27FC236}">
                <a16:creationId xmlns:a16="http://schemas.microsoft.com/office/drawing/2014/main" id="{13004DE7-CAE9-854A-B173-98FBF431FB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728" y="1270000"/>
            <a:ext cx="2380400" cy="2380400"/>
          </a:xfrm>
          <a:prstGeom prst="rect">
            <a:avLst/>
          </a:prstGeom>
        </p:spPr>
      </p:pic>
      <p:pic>
        <p:nvPicPr>
          <p:cNvPr id="15" name="Afbeelding 14">
            <a:extLst>
              <a:ext uri="{FF2B5EF4-FFF2-40B4-BE49-F238E27FC236}">
                <a16:creationId xmlns:a16="http://schemas.microsoft.com/office/drawing/2014/main" id="{DDC829E8-3249-CD49-86A0-121A7EC6FD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9200" y="4796024"/>
            <a:ext cx="2052000" cy="2052000"/>
          </a:xfrm>
          <a:prstGeom prst="rect">
            <a:avLst/>
          </a:prstGeom>
        </p:spPr>
      </p:pic>
      <p:pic>
        <p:nvPicPr>
          <p:cNvPr id="2050" name="Picture 2" descr="چگونه یک سمینار را رهبری کنیم؟ | استودیو ایده ‌پردازان">
            <a:extLst>
              <a:ext uri="{FF2B5EF4-FFF2-40B4-BE49-F238E27FC236}">
                <a16:creationId xmlns:a16="http://schemas.microsoft.com/office/drawing/2014/main" id="{CD1BDB39-6C05-CE47-B9EC-05BF88B14E1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47499" y="1996666"/>
            <a:ext cx="4297002" cy="286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0038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AA47D-904A-9945-A81F-13E0B5970A3A}"/>
              </a:ext>
            </a:extLst>
          </p:cNvPr>
          <p:cNvSpPr>
            <a:spLocks noGrp="1"/>
          </p:cNvSpPr>
          <p:nvPr>
            <p:ph type="title"/>
          </p:nvPr>
        </p:nvSpPr>
        <p:spPr/>
        <p:txBody>
          <a:bodyPr/>
          <a:lstStyle/>
          <a:p>
            <a:r>
              <a:rPr lang="nl-NL" dirty="0">
                <a:solidFill>
                  <a:srgbClr val="C00000"/>
                </a:solidFill>
              </a:rPr>
              <a:t>TALENTENKAART</a:t>
            </a:r>
          </a:p>
        </p:txBody>
      </p:sp>
      <p:pic>
        <p:nvPicPr>
          <p:cNvPr id="5" name="Afbeelding 4">
            <a:extLst>
              <a:ext uri="{FF2B5EF4-FFF2-40B4-BE49-F238E27FC236}">
                <a16:creationId xmlns:a16="http://schemas.microsoft.com/office/drawing/2014/main" id="{F9A47AD3-A69B-874E-9BA9-04C12487D3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06" y="1930400"/>
            <a:ext cx="12194506" cy="2944678"/>
          </a:xfrm>
          <a:prstGeom prst="rect">
            <a:avLst/>
          </a:prstGeom>
        </p:spPr>
      </p:pic>
    </p:spTree>
    <p:extLst>
      <p:ext uri="{BB962C8B-B14F-4D97-AF65-F5344CB8AC3E}">
        <p14:creationId xmlns:p14="http://schemas.microsoft.com/office/powerpoint/2010/main" val="11152648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1794DC4-28BC-4B4A-B04D-8BB9BBF38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
        <p:nvSpPr>
          <p:cNvPr id="9" name="Titel 6">
            <a:extLst>
              <a:ext uri="{FF2B5EF4-FFF2-40B4-BE49-F238E27FC236}">
                <a16:creationId xmlns:a16="http://schemas.microsoft.com/office/drawing/2014/main" id="{482455C0-91D3-894F-84D3-FA8CFE77775B}"/>
              </a:ext>
            </a:extLst>
          </p:cNvPr>
          <p:cNvSpPr>
            <a:spLocks noGrp="1"/>
          </p:cNvSpPr>
          <p:nvPr>
            <p:ph type="title"/>
          </p:nvPr>
        </p:nvSpPr>
        <p:spPr>
          <a:xfrm>
            <a:off x="677333" y="609600"/>
            <a:ext cx="11087947" cy="1450848"/>
          </a:xfrm>
        </p:spPr>
        <p:txBody>
          <a:bodyPr>
            <a:normAutofit/>
          </a:bodyPr>
          <a:lstStyle/>
          <a:p>
            <a:r>
              <a:rPr lang="nl-NL" dirty="0">
                <a:solidFill>
                  <a:srgbClr val="C00000"/>
                </a:solidFill>
              </a:rPr>
              <a:t>TALENTEN</a:t>
            </a:r>
            <a:r>
              <a:rPr lang="nl-NL" dirty="0"/>
              <a:t> IN VERSCHILLENDE </a:t>
            </a:r>
            <a:r>
              <a:rPr lang="nl-NL" dirty="0">
                <a:solidFill>
                  <a:srgbClr val="C00000"/>
                </a:solidFill>
              </a:rPr>
              <a:t>SITUATIES</a:t>
            </a:r>
            <a:br>
              <a:rPr lang="nl-NL" dirty="0"/>
            </a:br>
            <a:r>
              <a:rPr lang="nl-NL" dirty="0"/>
              <a:t>                                            </a:t>
            </a:r>
            <a:r>
              <a:rPr lang="nl-NL" dirty="0">
                <a:solidFill>
                  <a:srgbClr val="C00000"/>
                </a:solidFill>
              </a:rPr>
              <a:t>CONTEXTEN</a:t>
            </a:r>
          </a:p>
        </p:txBody>
      </p:sp>
      <p:pic>
        <p:nvPicPr>
          <p:cNvPr id="11" name="Afbeelding 10">
            <a:extLst>
              <a:ext uri="{FF2B5EF4-FFF2-40B4-BE49-F238E27FC236}">
                <a16:creationId xmlns:a16="http://schemas.microsoft.com/office/drawing/2014/main" id="{8EC2C3CE-2F53-E047-A3B0-9FF9FD6A1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333" y="2190750"/>
            <a:ext cx="9690100" cy="3086100"/>
          </a:xfrm>
          <a:prstGeom prst="rect">
            <a:avLst/>
          </a:prstGeom>
        </p:spPr>
      </p:pic>
      <p:sp>
        <p:nvSpPr>
          <p:cNvPr id="2" name="Tekstvak 1">
            <a:extLst>
              <a:ext uri="{FF2B5EF4-FFF2-40B4-BE49-F238E27FC236}">
                <a16:creationId xmlns:a16="http://schemas.microsoft.com/office/drawing/2014/main" id="{92900ADF-29C6-0841-836B-7FA1EB2F1E75}"/>
              </a:ext>
            </a:extLst>
          </p:cNvPr>
          <p:cNvSpPr txBox="1"/>
          <p:nvPr/>
        </p:nvSpPr>
        <p:spPr>
          <a:xfrm>
            <a:off x="1170432" y="3549134"/>
            <a:ext cx="2182368" cy="523220"/>
          </a:xfrm>
          <a:prstGeom prst="rect">
            <a:avLst/>
          </a:prstGeom>
          <a:noFill/>
        </p:spPr>
        <p:txBody>
          <a:bodyPr wrap="square" rtlCol="0">
            <a:spAutoFit/>
          </a:bodyPr>
          <a:lstStyle/>
          <a:p>
            <a:pPr algn="ctr"/>
            <a:r>
              <a:rPr lang="nl-NL" sz="2800" dirty="0">
                <a:latin typeface="Chalkboard" panose="03050602040202020205" pitchFamily="66" charset="77"/>
                <a:ea typeface="Ayuthaya" pitchFamily="2" charset="-34"/>
                <a:cs typeface="Ayuthaya" pitchFamily="2" charset="-34"/>
              </a:rPr>
              <a:t>Talent</a:t>
            </a:r>
          </a:p>
        </p:txBody>
      </p:sp>
      <p:sp>
        <p:nvSpPr>
          <p:cNvPr id="6" name="Tekstvak 5">
            <a:extLst>
              <a:ext uri="{FF2B5EF4-FFF2-40B4-BE49-F238E27FC236}">
                <a16:creationId xmlns:a16="http://schemas.microsoft.com/office/drawing/2014/main" id="{686B42C9-8649-E54B-9893-29043BB0C30E}"/>
              </a:ext>
            </a:extLst>
          </p:cNvPr>
          <p:cNvSpPr txBox="1"/>
          <p:nvPr/>
        </p:nvSpPr>
        <p:spPr>
          <a:xfrm>
            <a:off x="4245605" y="3909498"/>
            <a:ext cx="5056887" cy="461665"/>
          </a:xfrm>
          <a:prstGeom prst="rect">
            <a:avLst/>
          </a:prstGeom>
          <a:noFill/>
        </p:spPr>
        <p:txBody>
          <a:bodyPr wrap="square" rtlCol="0">
            <a:spAutoFit/>
          </a:bodyPr>
          <a:lstStyle/>
          <a:p>
            <a:r>
              <a:rPr lang="nl-NL" sz="2400" dirty="0">
                <a:latin typeface="Chalkboard" panose="03050602040202020205" pitchFamily="66" charset="77"/>
                <a:ea typeface="Ayuthaya" pitchFamily="2" charset="-34"/>
                <a:cs typeface="Ayuthaya" pitchFamily="2" charset="-34"/>
              </a:rPr>
              <a:t>Op school</a:t>
            </a:r>
          </a:p>
        </p:txBody>
      </p:sp>
      <p:sp>
        <p:nvSpPr>
          <p:cNvPr id="7" name="Tekstvak 6">
            <a:extLst>
              <a:ext uri="{FF2B5EF4-FFF2-40B4-BE49-F238E27FC236}">
                <a16:creationId xmlns:a16="http://schemas.microsoft.com/office/drawing/2014/main" id="{65EB69EF-FFDD-7946-B940-710EE4851312}"/>
              </a:ext>
            </a:extLst>
          </p:cNvPr>
          <p:cNvSpPr txBox="1"/>
          <p:nvPr/>
        </p:nvSpPr>
        <p:spPr>
          <a:xfrm>
            <a:off x="4245606" y="2484235"/>
            <a:ext cx="5056887" cy="461665"/>
          </a:xfrm>
          <a:prstGeom prst="rect">
            <a:avLst/>
          </a:prstGeom>
          <a:noFill/>
        </p:spPr>
        <p:txBody>
          <a:bodyPr wrap="square" rtlCol="0">
            <a:spAutoFit/>
          </a:bodyPr>
          <a:lstStyle/>
          <a:p>
            <a:r>
              <a:rPr lang="nl-NL" sz="2400" dirty="0">
                <a:latin typeface="Chalkboard" panose="03050602040202020205" pitchFamily="66" charset="77"/>
                <a:ea typeface="Ayuthaya" pitchFamily="2" charset="-34"/>
                <a:cs typeface="Ayuthaya" pitchFamily="2" charset="-34"/>
              </a:rPr>
              <a:t>Thuis</a:t>
            </a:r>
          </a:p>
        </p:txBody>
      </p:sp>
      <p:sp>
        <p:nvSpPr>
          <p:cNvPr id="8" name="Tekstvak 7">
            <a:extLst>
              <a:ext uri="{FF2B5EF4-FFF2-40B4-BE49-F238E27FC236}">
                <a16:creationId xmlns:a16="http://schemas.microsoft.com/office/drawing/2014/main" id="{B81F898E-6DC8-EE4C-99ED-0F13722BE87C}"/>
              </a:ext>
            </a:extLst>
          </p:cNvPr>
          <p:cNvSpPr txBox="1"/>
          <p:nvPr/>
        </p:nvSpPr>
        <p:spPr>
          <a:xfrm>
            <a:off x="4245606" y="3228945"/>
            <a:ext cx="5056887" cy="461665"/>
          </a:xfrm>
          <a:prstGeom prst="rect">
            <a:avLst/>
          </a:prstGeom>
          <a:noFill/>
        </p:spPr>
        <p:txBody>
          <a:bodyPr wrap="square" rtlCol="0">
            <a:spAutoFit/>
          </a:bodyPr>
          <a:lstStyle/>
          <a:p>
            <a:r>
              <a:rPr lang="nl-NL" sz="2400" dirty="0">
                <a:latin typeface="Chalkboard" panose="03050602040202020205" pitchFamily="66" charset="77"/>
                <a:ea typeface="Ayuthaya" pitchFamily="2" charset="-34"/>
                <a:cs typeface="Ayuthaya" pitchFamily="2" charset="-34"/>
              </a:rPr>
              <a:t>Vrije tijd</a:t>
            </a:r>
          </a:p>
        </p:txBody>
      </p:sp>
      <p:sp>
        <p:nvSpPr>
          <p:cNvPr id="10" name="Tekstvak 9">
            <a:extLst>
              <a:ext uri="{FF2B5EF4-FFF2-40B4-BE49-F238E27FC236}">
                <a16:creationId xmlns:a16="http://schemas.microsoft.com/office/drawing/2014/main" id="{82820E1C-C729-664F-9FFB-928CEC80A2E9}"/>
              </a:ext>
            </a:extLst>
          </p:cNvPr>
          <p:cNvSpPr txBox="1"/>
          <p:nvPr/>
        </p:nvSpPr>
        <p:spPr>
          <a:xfrm>
            <a:off x="4245605" y="4590051"/>
            <a:ext cx="5347846" cy="461665"/>
          </a:xfrm>
          <a:prstGeom prst="rect">
            <a:avLst/>
          </a:prstGeom>
          <a:noFill/>
        </p:spPr>
        <p:txBody>
          <a:bodyPr wrap="square" rtlCol="0">
            <a:spAutoFit/>
          </a:bodyPr>
          <a:lstStyle/>
          <a:p>
            <a:r>
              <a:rPr lang="nl-NL" sz="2400" dirty="0">
                <a:latin typeface="Chalkboard" panose="03050602040202020205" pitchFamily="66" charset="77"/>
                <a:ea typeface="Ayuthaya" pitchFamily="2" charset="-34"/>
                <a:cs typeface="Ayuthaya" pitchFamily="2" charset="-34"/>
              </a:rPr>
              <a:t>Beroep (pas invullen </a:t>
            </a:r>
            <a:r>
              <a:rPr lang="nl-NL" sz="2400" b="1" u="sng" dirty="0">
                <a:latin typeface="Chalkboard" panose="03050602040202020205" pitchFamily="66" charset="77"/>
                <a:ea typeface="Ayuthaya" pitchFamily="2" charset="-34"/>
                <a:cs typeface="Ayuthaya" pitchFamily="2" charset="-34"/>
              </a:rPr>
              <a:t>na</a:t>
            </a:r>
            <a:r>
              <a:rPr lang="nl-NL" sz="2400" dirty="0">
                <a:latin typeface="Chalkboard" panose="03050602040202020205" pitchFamily="66" charset="77"/>
                <a:ea typeface="Ayuthaya" pitchFamily="2" charset="-34"/>
                <a:cs typeface="Ayuthaya" pitchFamily="2" charset="-34"/>
              </a:rPr>
              <a:t> het bezoek)</a:t>
            </a:r>
          </a:p>
        </p:txBody>
      </p:sp>
    </p:spTree>
    <p:extLst>
      <p:ext uri="{BB962C8B-B14F-4D97-AF65-F5344CB8AC3E}">
        <p14:creationId xmlns:p14="http://schemas.microsoft.com/office/powerpoint/2010/main" val="24182188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1794DC4-28BC-4B4A-B04D-8BB9BBF38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
        <p:nvSpPr>
          <p:cNvPr id="9" name="Titel 6">
            <a:extLst>
              <a:ext uri="{FF2B5EF4-FFF2-40B4-BE49-F238E27FC236}">
                <a16:creationId xmlns:a16="http://schemas.microsoft.com/office/drawing/2014/main" id="{482455C0-91D3-894F-84D3-FA8CFE77775B}"/>
              </a:ext>
            </a:extLst>
          </p:cNvPr>
          <p:cNvSpPr>
            <a:spLocks noGrp="1"/>
          </p:cNvSpPr>
          <p:nvPr>
            <p:ph type="title"/>
          </p:nvPr>
        </p:nvSpPr>
        <p:spPr>
          <a:xfrm>
            <a:off x="677333" y="609600"/>
            <a:ext cx="11087947" cy="1450848"/>
          </a:xfrm>
        </p:spPr>
        <p:txBody>
          <a:bodyPr>
            <a:normAutofit/>
          </a:bodyPr>
          <a:lstStyle/>
          <a:p>
            <a:r>
              <a:rPr lang="nl-NL" dirty="0">
                <a:solidFill>
                  <a:srgbClr val="C00000"/>
                </a:solidFill>
              </a:rPr>
              <a:t>TALENTEN</a:t>
            </a:r>
            <a:r>
              <a:rPr lang="nl-NL" dirty="0"/>
              <a:t> IN VERSCHILLENDE </a:t>
            </a:r>
            <a:r>
              <a:rPr lang="nl-NL" dirty="0">
                <a:solidFill>
                  <a:srgbClr val="C00000"/>
                </a:solidFill>
              </a:rPr>
              <a:t>SITUATIES</a:t>
            </a:r>
            <a:br>
              <a:rPr lang="nl-NL" dirty="0"/>
            </a:br>
            <a:r>
              <a:rPr lang="nl-NL" dirty="0"/>
              <a:t>                                            </a:t>
            </a:r>
            <a:r>
              <a:rPr lang="nl-NL" dirty="0">
                <a:solidFill>
                  <a:srgbClr val="C00000"/>
                </a:solidFill>
              </a:rPr>
              <a:t>CONTEXTEN</a:t>
            </a:r>
          </a:p>
        </p:txBody>
      </p:sp>
      <p:pic>
        <p:nvPicPr>
          <p:cNvPr id="11" name="Afbeelding 10">
            <a:extLst>
              <a:ext uri="{FF2B5EF4-FFF2-40B4-BE49-F238E27FC236}">
                <a16:creationId xmlns:a16="http://schemas.microsoft.com/office/drawing/2014/main" id="{8EC2C3CE-2F53-E047-A3B0-9FF9FD6A1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333" y="2190750"/>
            <a:ext cx="9690100" cy="3086100"/>
          </a:xfrm>
          <a:prstGeom prst="rect">
            <a:avLst/>
          </a:prstGeom>
        </p:spPr>
      </p:pic>
      <p:sp>
        <p:nvSpPr>
          <p:cNvPr id="2" name="Tekstvak 1">
            <a:extLst>
              <a:ext uri="{FF2B5EF4-FFF2-40B4-BE49-F238E27FC236}">
                <a16:creationId xmlns:a16="http://schemas.microsoft.com/office/drawing/2014/main" id="{92900ADF-29C6-0841-836B-7FA1EB2F1E75}"/>
              </a:ext>
            </a:extLst>
          </p:cNvPr>
          <p:cNvSpPr txBox="1"/>
          <p:nvPr/>
        </p:nvSpPr>
        <p:spPr>
          <a:xfrm>
            <a:off x="1170432" y="3549134"/>
            <a:ext cx="2182368" cy="523220"/>
          </a:xfrm>
          <a:prstGeom prst="rect">
            <a:avLst/>
          </a:prstGeom>
          <a:noFill/>
        </p:spPr>
        <p:txBody>
          <a:bodyPr wrap="square" rtlCol="0">
            <a:spAutoFit/>
          </a:bodyPr>
          <a:lstStyle/>
          <a:p>
            <a:pPr algn="ctr"/>
            <a:r>
              <a:rPr lang="nl-NL" sz="2800" dirty="0">
                <a:latin typeface="Chalkboard" panose="03050602040202020205" pitchFamily="66" charset="77"/>
                <a:ea typeface="Ayuthaya" pitchFamily="2" charset="-34"/>
                <a:cs typeface="Ayuthaya" pitchFamily="2" charset="-34"/>
              </a:rPr>
              <a:t>Handig</a:t>
            </a:r>
          </a:p>
        </p:txBody>
      </p:sp>
      <p:sp>
        <p:nvSpPr>
          <p:cNvPr id="6" name="Tekstvak 5">
            <a:extLst>
              <a:ext uri="{FF2B5EF4-FFF2-40B4-BE49-F238E27FC236}">
                <a16:creationId xmlns:a16="http://schemas.microsoft.com/office/drawing/2014/main" id="{686B42C9-8649-E54B-9893-29043BB0C30E}"/>
              </a:ext>
            </a:extLst>
          </p:cNvPr>
          <p:cNvSpPr txBox="1"/>
          <p:nvPr/>
        </p:nvSpPr>
        <p:spPr>
          <a:xfrm>
            <a:off x="4245608" y="3765468"/>
            <a:ext cx="5056887" cy="707886"/>
          </a:xfrm>
          <a:prstGeom prst="rect">
            <a:avLst/>
          </a:prstGeom>
          <a:noFill/>
        </p:spPr>
        <p:txBody>
          <a:bodyPr wrap="square" rtlCol="0">
            <a:spAutoFit/>
          </a:bodyPr>
          <a:lstStyle/>
          <a:p>
            <a:r>
              <a:rPr lang="nl-NL" sz="2000" dirty="0">
                <a:latin typeface="Chalkboard" panose="03050602040202020205" pitchFamily="66" charset="77"/>
                <a:ea typeface="Ayuthaya" pitchFamily="2" charset="-34"/>
                <a:cs typeface="Ayuthaya" pitchFamily="2" charset="-34"/>
              </a:rPr>
              <a:t>Ik help de leerkracht met het herstellen van de deur.</a:t>
            </a:r>
          </a:p>
        </p:txBody>
      </p:sp>
      <p:sp>
        <p:nvSpPr>
          <p:cNvPr id="7" name="Tekstvak 6">
            <a:extLst>
              <a:ext uri="{FF2B5EF4-FFF2-40B4-BE49-F238E27FC236}">
                <a16:creationId xmlns:a16="http://schemas.microsoft.com/office/drawing/2014/main" id="{65EB69EF-FFDD-7946-B940-710EE4851312}"/>
              </a:ext>
            </a:extLst>
          </p:cNvPr>
          <p:cNvSpPr txBox="1"/>
          <p:nvPr/>
        </p:nvSpPr>
        <p:spPr>
          <a:xfrm>
            <a:off x="4245607" y="2355980"/>
            <a:ext cx="5056887" cy="707886"/>
          </a:xfrm>
          <a:prstGeom prst="rect">
            <a:avLst/>
          </a:prstGeom>
          <a:noFill/>
        </p:spPr>
        <p:txBody>
          <a:bodyPr wrap="square" rtlCol="0">
            <a:spAutoFit/>
          </a:bodyPr>
          <a:lstStyle/>
          <a:p>
            <a:r>
              <a:rPr lang="nl-NL" sz="2000" dirty="0">
                <a:latin typeface="Chalkboard" panose="03050602040202020205" pitchFamily="66" charset="77"/>
                <a:ea typeface="Ayuthaya" pitchFamily="2" charset="-34"/>
                <a:cs typeface="Ayuthaya" pitchFamily="2" charset="-34"/>
              </a:rPr>
              <a:t>Ik kan 4 borden tegelijk dragen bij het afruimen van de tafel.</a:t>
            </a:r>
          </a:p>
        </p:txBody>
      </p:sp>
      <p:sp>
        <p:nvSpPr>
          <p:cNvPr id="8" name="Tekstvak 7">
            <a:extLst>
              <a:ext uri="{FF2B5EF4-FFF2-40B4-BE49-F238E27FC236}">
                <a16:creationId xmlns:a16="http://schemas.microsoft.com/office/drawing/2014/main" id="{B81F898E-6DC8-EE4C-99ED-0F13722BE87C}"/>
              </a:ext>
            </a:extLst>
          </p:cNvPr>
          <p:cNvSpPr txBox="1"/>
          <p:nvPr/>
        </p:nvSpPr>
        <p:spPr>
          <a:xfrm>
            <a:off x="4245606" y="3197949"/>
            <a:ext cx="5056887" cy="400110"/>
          </a:xfrm>
          <a:prstGeom prst="rect">
            <a:avLst/>
          </a:prstGeom>
          <a:noFill/>
        </p:spPr>
        <p:txBody>
          <a:bodyPr wrap="square" rtlCol="0">
            <a:spAutoFit/>
          </a:bodyPr>
          <a:lstStyle/>
          <a:p>
            <a:r>
              <a:rPr lang="nl-NL" sz="2000" dirty="0">
                <a:latin typeface="Chalkboard" panose="03050602040202020205" pitchFamily="66" charset="77"/>
                <a:ea typeface="Ayuthaya" pitchFamily="2" charset="-34"/>
                <a:cs typeface="Ayuthaya" pitchFamily="2" charset="-34"/>
              </a:rPr>
              <a:t>Ik maak modelvliegtuigjes.</a:t>
            </a:r>
          </a:p>
        </p:txBody>
      </p:sp>
    </p:spTree>
    <p:extLst>
      <p:ext uri="{BB962C8B-B14F-4D97-AF65-F5344CB8AC3E}">
        <p14:creationId xmlns:p14="http://schemas.microsoft.com/office/powerpoint/2010/main" val="28071598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1DA2F-7FE5-D046-918C-DFA6191C5375}"/>
              </a:ext>
            </a:extLst>
          </p:cNvPr>
          <p:cNvSpPr>
            <a:spLocks noGrp="1"/>
          </p:cNvSpPr>
          <p:nvPr>
            <p:ph type="title"/>
          </p:nvPr>
        </p:nvSpPr>
        <p:spPr>
          <a:xfrm>
            <a:off x="396918" y="585216"/>
            <a:ext cx="11159066" cy="1320800"/>
          </a:xfrm>
        </p:spPr>
        <p:txBody>
          <a:bodyPr/>
          <a:lstStyle/>
          <a:p>
            <a:r>
              <a:rPr lang="nl-NL" dirty="0"/>
              <a:t>WAT GAAN WE </a:t>
            </a:r>
            <a:r>
              <a:rPr lang="nl-NL" dirty="0">
                <a:solidFill>
                  <a:srgbClr val="C00000"/>
                </a:solidFill>
              </a:rPr>
              <a:t>DOEN </a:t>
            </a:r>
            <a:r>
              <a:rPr lang="nl-NL" dirty="0">
                <a:solidFill>
                  <a:srgbClr val="FFC000"/>
                </a:solidFill>
              </a:rPr>
              <a:t>IN</a:t>
            </a:r>
            <a:r>
              <a:rPr lang="nl-NL" dirty="0">
                <a:solidFill>
                  <a:srgbClr val="C00000"/>
                </a:solidFill>
              </a:rPr>
              <a:t> HET BEROEPENHUIS</a:t>
            </a:r>
            <a:r>
              <a:rPr lang="nl-NL" dirty="0"/>
              <a:t>?</a:t>
            </a:r>
          </a:p>
        </p:txBody>
      </p:sp>
      <p:pic>
        <p:nvPicPr>
          <p:cNvPr id="15" name="Afbeelding 14">
            <a:extLst>
              <a:ext uri="{FF2B5EF4-FFF2-40B4-BE49-F238E27FC236}">
                <a16:creationId xmlns:a16="http://schemas.microsoft.com/office/drawing/2014/main" id="{F6550742-1186-5C4C-B4C5-95F1F87626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
        <p:nvSpPr>
          <p:cNvPr id="5" name="Tekstvak 4">
            <a:hlinkClick r:id="rId4"/>
            <a:extLst>
              <a:ext uri="{FF2B5EF4-FFF2-40B4-BE49-F238E27FC236}">
                <a16:creationId xmlns:a16="http://schemas.microsoft.com/office/drawing/2014/main" id="{E035010C-217D-6A5F-936C-FED4CF9AA5A8}"/>
              </a:ext>
            </a:extLst>
          </p:cNvPr>
          <p:cNvSpPr txBox="1"/>
          <p:nvPr/>
        </p:nvSpPr>
        <p:spPr>
          <a:xfrm>
            <a:off x="1296444" y="5732081"/>
            <a:ext cx="7620000" cy="872418"/>
          </a:xfrm>
          <a:prstGeom prst="rect">
            <a:avLst/>
          </a:prstGeom>
          <a:noFill/>
        </p:spPr>
        <p:txBody>
          <a:bodyPr wrap="square" rtlCol="0">
            <a:spAutoFit/>
          </a:bodyPr>
          <a:lstStyle/>
          <a:p>
            <a:pPr algn="ctr">
              <a:lnSpc>
                <a:spcPct val="150000"/>
              </a:lnSpc>
            </a:pPr>
            <a:r>
              <a:rPr lang="en-GB" dirty="0"/>
              <a:t>We nemen je al eens mee naar Het Beroepenhuis.</a:t>
            </a:r>
            <a:endParaRPr lang="en-GB" dirty="0">
              <a:hlinkClick r:id="rId4"/>
            </a:endParaRPr>
          </a:p>
          <a:p>
            <a:pPr algn="ctr">
              <a:lnSpc>
                <a:spcPct val="150000"/>
              </a:lnSpc>
            </a:pPr>
            <a:r>
              <a:rPr lang="en-GB" dirty="0">
                <a:hlinkClick r:id="rId4"/>
              </a:rPr>
              <a:t>Klik hier om het filmpje te bekijken.</a:t>
            </a:r>
            <a:endParaRPr lang="en-GB" dirty="0"/>
          </a:p>
        </p:txBody>
      </p:sp>
      <p:pic>
        <p:nvPicPr>
          <p:cNvPr id="8" name="Afbeelding 7">
            <a:hlinkClick r:id="rId4"/>
            <a:extLst>
              <a:ext uri="{FF2B5EF4-FFF2-40B4-BE49-F238E27FC236}">
                <a16:creationId xmlns:a16="http://schemas.microsoft.com/office/drawing/2014/main" id="{F446D127-93DC-40B3-F50A-7A9C9000D103}"/>
              </a:ext>
            </a:extLst>
          </p:cNvPr>
          <p:cNvPicPr>
            <a:picLocks noChangeAspect="1"/>
          </p:cNvPicPr>
          <p:nvPr/>
        </p:nvPicPr>
        <p:blipFill>
          <a:blip r:embed="rId5"/>
          <a:stretch>
            <a:fillRect/>
          </a:stretch>
        </p:blipFill>
        <p:spPr>
          <a:xfrm>
            <a:off x="1296444" y="1452181"/>
            <a:ext cx="7620000" cy="4279900"/>
          </a:xfrm>
          <a:prstGeom prst="rect">
            <a:avLst/>
          </a:prstGeom>
        </p:spPr>
      </p:pic>
    </p:spTree>
    <p:extLst>
      <p:ext uri="{BB962C8B-B14F-4D97-AF65-F5344CB8AC3E}">
        <p14:creationId xmlns:p14="http://schemas.microsoft.com/office/powerpoint/2010/main" val="3235243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pic>
        <p:nvPicPr>
          <p:cNvPr id="4" name="Afbeelding 3">
            <a:extLst>
              <a:ext uri="{FF2B5EF4-FFF2-40B4-BE49-F238E27FC236}">
                <a16:creationId xmlns:a16="http://schemas.microsoft.com/office/drawing/2014/main" id="{0064021B-8B39-0A4A-87EC-20BFBAEA54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5" name="Afbeelding 4">
            <a:extLst>
              <a:ext uri="{FF2B5EF4-FFF2-40B4-BE49-F238E27FC236}">
                <a16:creationId xmlns:a16="http://schemas.microsoft.com/office/drawing/2014/main" id="{9A4CE64D-8FEB-F841-833A-9A46AFC025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9900" y="1114425"/>
            <a:ext cx="6172200" cy="4629150"/>
          </a:xfrm>
          <a:prstGeom prst="rect">
            <a:avLst/>
          </a:prstGeom>
        </p:spPr>
      </p:pic>
    </p:spTree>
    <p:extLst>
      <p:ext uri="{BB962C8B-B14F-4D97-AF65-F5344CB8AC3E}">
        <p14:creationId xmlns:p14="http://schemas.microsoft.com/office/powerpoint/2010/main" val="20888317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pic>
        <p:nvPicPr>
          <p:cNvPr id="4" name="Afbeelding 3">
            <a:extLst>
              <a:ext uri="{FF2B5EF4-FFF2-40B4-BE49-F238E27FC236}">
                <a16:creationId xmlns:a16="http://schemas.microsoft.com/office/drawing/2014/main" id="{0064021B-8B39-0A4A-87EC-20BFBAEA54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pic>
        <p:nvPicPr>
          <p:cNvPr id="5" name="Afbeelding 4">
            <a:extLst>
              <a:ext uri="{FF2B5EF4-FFF2-40B4-BE49-F238E27FC236}">
                <a16:creationId xmlns:a16="http://schemas.microsoft.com/office/drawing/2014/main" id="{9A4CE64D-8FEB-F841-833A-9A46AFC0259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09900" y="1114425"/>
            <a:ext cx="6172200" cy="4629150"/>
          </a:xfrm>
          <a:prstGeom prst="rect">
            <a:avLst/>
          </a:prstGeom>
        </p:spPr>
      </p:pic>
    </p:spTree>
    <p:extLst>
      <p:ext uri="{BB962C8B-B14F-4D97-AF65-F5344CB8AC3E}">
        <p14:creationId xmlns:p14="http://schemas.microsoft.com/office/powerpoint/2010/main" val="22513548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pic>
        <p:nvPicPr>
          <p:cNvPr id="4" name="Afbeelding 3">
            <a:extLst>
              <a:ext uri="{FF2B5EF4-FFF2-40B4-BE49-F238E27FC236}">
                <a16:creationId xmlns:a16="http://schemas.microsoft.com/office/drawing/2014/main" id="{0064021B-8B39-0A4A-87EC-20BFBAEA54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8372" y="5916747"/>
            <a:ext cx="1615241" cy="846386"/>
          </a:xfrm>
          <a:prstGeom prst="rect">
            <a:avLst/>
          </a:prstGeom>
        </p:spPr>
      </p:pic>
      <p:sp>
        <p:nvSpPr>
          <p:cNvPr id="6" name="Tijdelijke aanduiding voor inhoud 7">
            <a:extLst>
              <a:ext uri="{FF2B5EF4-FFF2-40B4-BE49-F238E27FC236}">
                <a16:creationId xmlns:a16="http://schemas.microsoft.com/office/drawing/2014/main" id="{C8747EF2-CA9D-C84F-B3B8-488931F18CEF}"/>
              </a:ext>
            </a:extLst>
          </p:cNvPr>
          <p:cNvSpPr>
            <a:spLocks noGrp="1"/>
          </p:cNvSpPr>
          <p:nvPr>
            <p:ph idx="1"/>
          </p:nvPr>
        </p:nvSpPr>
        <p:spPr>
          <a:xfrm>
            <a:off x="677333" y="1488614"/>
            <a:ext cx="9328815" cy="3094676"/>
          </a:xfrm>
        </p:spPr>
        <p:txBody>
          <a:bodyPr>
            <a:normAutofit/>
          </a:bodyPr>
          <a:lstStyle/>
          <a:p>
            <a:pPr marL="0" indent="0" fontAlgn="base">
              <a:buNone/>
            </a:pPr>
            <a:r>
              <a:rPr lang="nl-NL" sz="2800" dirty="0">
                <a:solidFill>
                  <a:srgbClr val="000000"/>
                </a:solidFill>
                <a:latin typeface="Calibri" panose="020F0502020204030204" pitchFamily="34" charset="0"/>
              </a:rPr>
              <a:t>In Het Beroepenhuis leer je </a:t>
            </a:r>
            <a:r>
              <a:rPr lang="nl-NL" sz="2800" dirty="0">
                <a:solidFill>
                  <a:srgbClr val="000000"/>
                </a:solidFill>
                <a:latin typeface="Calibri" panose="020F0502020204030204" pitchFamily="34" charset="0"/>
                <a:hlinkClick r:id="rId4"/>
              </a:rPr>
              <a:t>10 sectoren</a:t>
            </a:r>
            <a:r>
              <a:rPr lang="nl-NL" sz="2800" dirty="0">
                <a:solidFill>
                  <a:srgbClr val="000000"/>
                </a:solidFill>
                <a:latin typeface="Calibri" panose="020F0502020204030204" pitchFamily="34" charset="0"/>
              </a:rPr>
              <a:t> beter kennen. </a:t>
            </a:r>
          </a:p>
          <a:p>
            <a:pPr marL="0" indent="0" fontAlgn="base">
              <a:buNone/>
            </a:pPr>
            <a:endParaRPr lang="nl-BE" sz="1600" dirty="0">
              <a:solidFill>
                <a:srgbClr val="000000"/>
              </a:solidFill>
              <a:latin typeface="Calibri" panose="020F0502020204030204" pitchFamily="34" charset="0"/>
            </a:endParaRPr>
          </a:p>
        </p:txBody>
      </p:sp>
      <p:pic>
        <p:nvPicPr>
          <p:cNvPr id="1026" name="Picture 2">
            <a:extLst>
              <a:ext uri="{FF2B5EF4-FFF2-40B4-BE49-F238E27FC236}">
                <a16:creationId xmlns:a16="http://schemas.microsoft.com/office/drawing/2014/main" id="{7FDD8A53-FBEF-C247-8F47-B0E32DD226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7332" y="2402347"/>
            <a:ext cx="3837039" cy="383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5531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Autofit/>
          </a:bodyPr>
          <a:lstStyle/>
          <a:p>
            <a:pPr>
              <a:buFont typeface="+mj-lt"/>
              <a:buAutoNum type="arabicPeriod"/>
            </a:pPr>
            <a:r>
              <a:rPr lang="nl-NL" sz="2400" dirty="0"/>
              <a:t> Horeca</a:t>
            </a:r>
          </a:p>
          <a:p>
            <a:pPr>
              <a:buFont typeface="+mj-lt"/>
              <a:buAutoNum type="arabicPeriod"/>
            </a:pPr>
            <a:r>
              <a:rPr lang="nl-NL" sz="2400" dirty="0"/>
              <a:t> Voedingsindustrie</a:t>
            </a:r>
          </a:p>
          <a:p>
            <a:pPr>
              <a:buFont typeface="+mj-lt"/>
              <a:buAutoNum type="arabicPeriod"/>
            </a:pPr>
            <a:r>
              <a:rPr lang="nl-NL" sz="2400" dirty="0"/>
              <a:t> Bouw</a:t>
            </a:r>
          </a:p>
          <a:p>
            <a:pPr>
              <a:buFont typeface="+mj-lt"/>
              <a:buAutoNum type="arabicPeriod"/>
            </a:pPr>
            <a:r>
              <a:rPr lang="nl-NL" sz="2400" dirty="0"/>
              <a:t> Kapper &amp; schoonheidsspecialist</a:t>
            </a:r>
          </a:p>
          <a:p>
            <a:pPr>
              <a:buFont typeface="+mj-lt"/>
              <a:buAutoNum type="arabicPeriod"/>
            </a:pPr>
            <a:r>
              <a:rPr lang="nl-NL" sz="2400" dirty="0"/>
              <a:t> Chemie, kunststoffen &amp; life </a:t>
            </a:r>
            <a:r>
              <a:rPr lang="nl-NL" sz="2400" dirty="0" err="1"/>
              <a:t>sciences</a:t>
            </a:r>
            <a:endParaRPr lang="nl-NL" sz="2400" dirty="0"/>
          </a:p>
          <a:p>
            <a:pPr>
              <a:buFont typeface="+mj-lt"/>
              <a:buAutoNum type="arabicPeriod"/>
            </a:pPr>
            <a:r>
              <a:rPr lang="nl-NL" sz="2400" dirty="0"/>
              <a:t> Printmedia</a:t>
            </a:r>
          </a:p>
          <a:p>
            <a:pPr>
              <a:buFont typeface="+mj-lt"/>
              <a:buAutoNum type="arabicPeriod"/>
            </a:pPr>
            <a:r>
              <a:rPr lang="nl-NL" sz="2400" dirty="0"/>
              <a:t> </a:t>
            </a:r>
            <a:r>
              <a:rPr lang="nl-NL" sz="2400" dirty="0" err="1"/>
              <a:t>Social</a:t>
            </a:r>
            <a:r>
              <a:rPr lang="nl-NL" sz="2400" dirty="0"/>
              <a:t> </a:t>
            </a:r>
            <a:r>
              <a:rPr lang="nl-NL" sz="2400" dirty="0" err="1"/>
              <a:t>profit</a:t>
            </a:r>
            <a:r>
              <a:rPr lang="nl-NL" sz="2400" dirty="0"/>
              <a:t> (zorgsector)</a:t>
            </a:r>
          </a:p>
          <a:p>
            <a:pPr>
              <a:buFont typeface="+mj-lt"/>
              <a:buAutoNum type="arabicPeriod"/>
            </a:pPr>
            <a:r>
              <a:rPr lang="nl-NL" sz="2400" dirty="0"/>
              <a:t> Haven &amp; binnenvaart</a:t>
            </a:r>
          </a:p>
          <a:p>
            <a:pPr>
              <a:buFont typeface="+mj-lt"/>
              <a:buAutoNum type="arabicPeriod"/>
            </a:pPr>
            <a:r>
              <a:rPr lang="nl-NL" sz="2400" dirty="0"/>
              <a:t> Metaal &amp; technologie</a:t>
            </a:r>
          </a:p>
          <a:p>
            <a:pPr>
              <a:buFont typeface="+mj-lt"/>
              <a:buAutoNum type="arabicPeriod"/>
            </a:pPr>
            <a:r>
              <a:rPr lang="nl-NL" sz="2400" dirty="0"/>
              <a:t> Transport &amp; logistiek</a:t>
            </a:r>
          </a:p>
        </p:txBody>
      </p:sp>
      <p:pic>
        <p:nvPicPr>
          <p:cNvPr id="11" name="Afbeelding 10">
            <a:extLst>
              <a:ext uri="{FF2B5EF4-FFF2-40B4-BE49-F238E27FC236}">
                <a16:creationId xmlns:a16="http://schemas.microsoft.com/office/drawing/2014/main" id="{60FFD76B-19BD-A444-AB18-F1B9972A9A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9402" y="6089299"/>
            <a:ext cx="1170528" cy="613356"/>
          </a:xfrm>
          <a:prstGeom prst="rect">
            <a:avLst/>
          </a:prstGeom>
        </p:spPr>
      </p:pic>
    </p:spTree>
    <p:extLst>
      <p:ext uri="{BB962C8B-B14F-4D97-AF65-F5344CB8AC3E}">
        <p14:creationId xmlns:p14="http://schemas.microsoft.com/office/powerpoint/2010/main" val="15102813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9CB23-6723-F247-A385-A2882B24AAE4}"/>
              </a:ext>
            </a:extLst>
          </p:cNvPr>
          <p:cNvSpPr>
            <a:spLocks noGrp="1"/>
          </p:cNvSpPr>
          <p:nvPr>
            <p:ph type="title"/>
          </p:nvPr>
        </p:nvSpPr>
        <p:spPr/>
        <p:txBody>
          <a:bodyPr/>
          <a:lstStyle/>
          <a:p>
            <a:r>
              <a:rPr lang="nl-NL" dirty="0"/>
              <a:t>SECTOREN</a:t>
            </a:r>
          </a:p>
        </p:txBody>
      </p:sp>
      <p:sp>
        <p:nvSpPr>
          <p:cNvPr id="3" name="Tijdelijke aanduiding voor inhoud 2">
            <a:extLst>
              <a:ext uri="{FF2B5EF4-FFF2-40B4-BE49-F238E27FC236}">
                <a16:creationId xmlns:a16="http://schemas.microsoft.com/office/drawing/2014/main" id="{A16A104E-210D-D24C-82D1-4BF0CF2DFD4F}"/>
              </a:ext>
            </a:extLst>
          </p:cNvPr>
          <p:cNvSpPr>
            <a:spLocks noGrp="1"/>
          </p:cNvSpPr>
          <p:nvPr>
            <p:ph idx="1"/>
          </p:nvPr>
        </p:nvSpPr>
        <p:spPr>
          <a:xfrm>
            <a:off x="677334" y="1488613"/>
            <a:ext cx="10837332" cy="4759787"/>
          </a:xfrm>
        </p:spPr>
        <p:txBody>
          <a:bodyPr>
            <a:normAutofit/>
          </a:bodyPr>
          <a:lstStyle/>
          <a:p>
            <a:pPr>
              <a:buFont typeface="+mj-lt"/>
              <a:buAutoNum type="arabicPeriod"/>
            </a:pPr>
            <a:r>
              <a:rPr lang="nl-NL" sz="2400" dirty="0"/>
              <a:t> Horeca</a:t>
            </a:r>
          </a:p>
        </p:txBody>
      </p:sp>
      <p:pic>
        <p:nvPicPr>
          <p:cNvPr id="6" name="Afbeelding 5">
            <a:extLst>
              <a:ext uri="{FF2B5EF4-FFF2-40B4-BE49-F238E27FC236}">
                <a16:creationId xmlns:a16="http://schemas.microsoft.com/office/drawing/2014/main" id="{D176E5D3-5AE9-8740-B6A7-31A4E40641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04497" y="2574213"/>
            <a:ext cx="3933303" cy="2141441"/>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7" name="Afbeelding 6">
            <a:extLst>
              <a:ext uri="{FF2B5EF4-FFF2-40B4-BE49-F238E27FC236}">
                <a16:creationId xmlns:a16="http://schemas.microsoft.com/office/drawing/2014/main" id="{DA4C0DFA-19C1-E64F-B421-452759478D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3708" y="2186292"/>
            <a:ext cx="2055982" cy="2741309"/>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8" name="Tijdelijke aanduiding voor inhoud 10">
            <a:extLst>
              <a:ext uri="{FF2B5EF4-FFF2-40B4-BE49-F238E27FC236}">
                <a16:creationId xmlns:a16="http://schemas.microsoft.com/office/drawing/2014/main" id="{A80CC957-C7DA-5C4F-9655-E239186D81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4497" y="297212"/>
            <a:ext cx="3453414" cy="2297524"/>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9" name="Afbeelding 8">
            <a:extLst>
              <a:ext uri="{FF2B5EF4-FFF2-40B4-BE49-F238E27FC236}">
                <a16:creationId xmlns:a16="http://schemas.microsoft.com/office/drawing/2014/main" id="{BC2BC125-82DD-D945-B549-B4AFB0F39C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74002" y="297037"/>
            <a:ext cx="2795688" cy="2364648"/>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5" name="Afbeelding 4">
            <a:extLst>
              <a:ext uri="{FF2B5EF4-FFF2-40B4-BE49-F238E27FC236}">
                <a16:creationId xmlns:a16="http://schemas.microsoft.com/office/drawing/2014/main" id="{BA322B70-4220-E94A-BFAF-CF76DDD209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04497" y="4715321"/>
            <a:ext cx="5661125" cy="1934391"/>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2" name="Afbeelding 11">
            <a:extLst>
              <a:ext uri="{FF2B5EF4-FFF2-40B4-BE49-F238E27FC236}">
                <a16:creationId xmlns:a16="http://schemas.microsoft.com/office/drawing/2014/main" id="{064D36D7-69AC-124A-8ABE-0FEDEC32446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6673" y="6111676"/>
            <a:ext cx="1170528" cy="613356"/>
          </a:xfrm>
          <a:prstGeom prst="rect">
            <a:avLst/>
          </a:prstGeom>
        </p:spPr>
      </p:pic>
    </p:spTree>
    <p:extLst>
      <p:ext uri="{BB962C8B-B14F-4D97-AF65-F5344CB8AC3E}">
        <p14:creationId xmlns:p14="http://schemas.microsoft.com/office/powerpoint/2010/main" val="2702448985"/>
      </p:ext>
    </p:extLst>
  </p:cSld>
  <p:clrMapOvr>
    <a:masterClrMapping/>
  </p:clrMapOvr>
</p:sld>
</file>

<file path=ppt/theme/theme1.xml><?xml version="1.0" encoding="utf-8"?>
<a:theme xmlns:a="http://schemas.openxmlformats.org/drawingml/2006/main" name="Facet">
  <a:themeElements>
    <a:clrScheme name="Aangepast 1">
      <a:dk1>
        <a:srgbClr val="000000"/>
      </a:dk1>
      <a:lt1>
        <a:srgbClr val="FFFFFF"/>
      </a:lt1>
      <a:dk2>
        <a:srgbClr val="4E3B30"/>
      </a:dk2>
      <a:lt2>
        <a:srgbClr val="FBEEC9"/>
      </a:lt2>
      <a:accent1>
        <a:srgbClr val="EFA82C"/>
      </a:accent1>
      <a:accent2>
        <a:srgbClr val="E6792B"/>
      </a:accent2>
      <a:accent3>
        <a:srgbClr val="CA522C"/>
      </a:accent3>
      <a:accent4>
        <a:srgbClr val="A42629"/>
      </a:accent4>
      <a:accent5>
        <a:srgbClr val="EFA82C"/>
      </a:accent5>
      <a:accent6>
        <a:srgbClr val="A42629"/>
      </a:accent6>
      <a:hlink>
        <a:srgbClr val="AD1F1F"/>
      </a:hlink>
      <a:folHlink>
        <a:srgbClr val="FFC42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55de596-8213-4173-9aaf-ccdfa0dd7c70">
      <Terms xmlns="http://schemas.microsoft.com/office/infopath/2007/PartnerControls"/>
    </lcf76f155ced4ddcb4097134ff3c332f>
    <TaxCatchAll xmlns="14ec6e39-9b76-4aff-9e8a-51768922d7e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EA18B64E81A446BF78749D1D8FAB3F" ma:contentTypeVersion="18" ma:contentTypeDescription="Een nieuw document maken." ma:contentTypeScope="" ma:versionID="70cd8593c393bd9dfd9b92fed0e8c259">
  <xsd:schema xmlns:xsd="http://www.w3.org/2001/XMLSchema" xmlns:xs="http://www.w3.org/2001/XMLSchema" xmlns:p="http://schemas.microsoft.com/office/2006/metadata/properties" xmlns:ns2="655de596-8213-4173-9aaf-ccdfa0dd7c70" xmlns:ns3="14ec6e39-9b76-4aff-9e8a-51768922d7ee" targetNamespace="http://schemas.microsoft.com/office/2006/metadata/properties" ma:root="true" ma:fieldsID="d3eff524855514423bbfc43a6eebc703" ns2:_="" ns3:_="">
    <xsd:import namespace="655de596-8213-4173-9aaf-ccdfa0dd7c70"/>
    <xsd:import namespace="14ec6e39-9b76-4aff-9e8a-51768922d7e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de596-8213-4173-9aaf-ccdfa0dd7c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e4ac5ed6-02ff-458b-bf35-cdaef7a741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ec6e39-9b76-4aff-9e8a-51768922d7ee"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b4a5971b-134d-404d-b212-7d1d57d4bb59}" ma:internalName="TaxCatchAll" ma:showField="CatchAllData" ma:web="14ec6e39-9b76-4aff-9e8a-51768922d7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CC4D24-F38E-4659-9C5A-76C41C612368}">
  <ds:schemaRefs>
    <ds:schemaRef ds:uri="http://schemas.microsoft.com/office/infopath/2007/PartnerControls"/>
    <ds:schemaRef ds:uri="http://schemas.openxmlformats.org/package/2006/metadata/core-properties"/>
    <ds:schemaRef ds:uri="http://purl.org/dc/elements/1.1/"/>
    <ds:schemaRef ds:uri="655de596-8213-4173-9aaf-ccdfa0dd7c70"/>
    <ds:schemaRef ds:uri="http://purl.org/dc/dcmitype/"/>
    <ds:schemaRef ds:uri="http://schemas.microsoft.com/office/2006/documentManagement/types"/>
    <ds:schemaRef ds:uri="http://purl.org/dc/terms/"/>
    <ds:schemaRef ds:uri="http://www.w3.org/XML/1998/namespace"/>
    <ds:schemaRef ds:uri="14ec6e39-9b76-4aff-9e8a-51768922d7ee"/>
    <ds:schemaRef ds:uri="http://schemas.microsoft.com/office/2006/metadata/properties"/>
  </ds:schemaRefs>
</ds:datastoreItem>
</file>

<file path=customXml/itemProps2.xml><?xml version="1.0" encoding="utf-8"?>
<ds:datastoreItem xmlns:ds="http://schemas.openxmlformats.org/officeDocument/2006/customXml" ds:itemID="{40316739-88FE-499B-A9B2-2C5EB230BB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5de596-8213-4173-9aaf-ccdfa0dd7c70"/>
    <ds:schemaRef ds:uri="14ec6e39-9b76-4aff-9e8a-51768922d7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9E3418-F690-4A1E-8AD7-DBD90BF2D6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{35828F30-B229-0247-BAD1-AED390175A2E}tf10001060</Template>
  <TotalTime>17</TotalTime>
  <Words>6303</Words>
  <Application>Microsoft Macintosh PowerPoint</Application>
  <PresentationFormat>Breedbeeld</PresentationFormat>
  <Paragraphs>639</Paragraphs>
  <Slides>109</Slides>
  <Notes>109</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109</vt:i4>
      </vt:variant>
    </vt:vector>
  </HeadingPairs>
  <TitlesOfParts>
    <vt:vector size="119" baseType="lpstr">
      <vt:lpstr>AlternateGothic2 BT</vt:lpstr>
      <vt:lpstr>Calibri</vt:lpstr>
      <vt:lpstr>Trebuchet MS</vt:lpstr>
      <vt:lpstr>Century Gothic</vt:lpstr>
      <vt:lpstr>Wingdings</vt:lpstr>
      <vt:lpstr>Wingdings 3</vt:lpstr>
      <vt:lpstr>Open Sans</vt:lpstr>
      <vt:lpstr>Arial</vt:lpstr>
      <vt:lpstr>Chalkboard</vt:lpstr>
      <vt:lpstr>Facet</vt:lpstr>
      <vt:lpstr>NAAR HET BEROEPENHUIS</vt:lpstr>
      <vt:lpstr>Waarom werken mensen? </vt:lpstr>
      <vt:lpstr>Waarom werken mensen? </vt:lpstr>
      <vt:lpstr>Wie kan een talent van zichzelf opnoemen? </vt:lpstr>
      <vt:lpstr>WAT IS EEN TALENT?</vt:lpstr>
      <vt:lpstr>WAT IS EEN TALENT?</vt:lpstr>
      <vt:lpstr>HOE KAN JE TALENTEN ONTDEKKEN?</vt:lpstr>
      <vt:lpstr>PowerPoint-presentatie</vt:lpstr>
      <vt:lpstr>PowerPoint-presentatie</vt:lpstr>
      <vt:lpstr>PowerPoint-presentatie</vt:lpstr>
      <vt:lpstr>PowerPoint-presentatie</vt:lpstr>
      <vt:lpstr>PowerPoint-presentatie</vt:lpstr>
      <vt:lpstr>PowerPoint-presentatie</vt:lpstr>
      <vt:lpstr>HOE KAN JE TALENTEN ONTDEKKEN?</vt:lpstr>
      <vt:lpstr>WIE KAN JE TALENTEN ONTDEKKEN?</vt:lpstr>
      <vt:lpstr>SPREKEN OVER TALENTEN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RAAD OVER WELK TALENT HET GAAT!</vt:lpstr>
      <vt:lpstr>WE STARTEN MET DE EERSTE… </vt:lpstr>
      <vt:lpstr>TALENT</vt:lpstr>
      <vt:lpstr>LOS HET RAADSEL OP</vt:lpstr>
      <vt:lpstr>TALENT</vt:lpstr>
      <vt:lpstr>GEBARENTAAL  BEELD JE EIGEN NAAM UIT</vt:lpstr>
      <vt:lpstr>TALENT</vt:lpstr>
      <vt:lpstr>WAT ZIE JE? </vt:lpstr>
      <vt:lpstr>TALENT</vt:lpstr>
      <vt:lpstr>WELK TALENT PAST IN HET ZWARTE KADER? </vt:lpstr>
      <vt:lpstr>TALENT</vt:lpstr>
      <vt:lpstr>KAN JE DIT OOK? </vt:lpstr>
      <vt:lpstr>TALENT</vt:lpstr>
      <vt:lpstr>WAT DENK JIJ?</vt:lpstr>
      <vt:lpstr>TALENT</vt:lpstr>
      <vt:lpstr>IS DIT DE JUISTE VOLGORDE? </vt:lpstr>
      <vt:lpstr>TALENT</vt:lpstr>
      <vt:lpstr>HOE ZOUDEN JULLIE DIT OPLOSSEN?</vt:lpstr>
      <vt:lpstr>TALENT</vt:lpstr>
      <vt:lpstr>WELK TALENT ZIE JE?</vt:lpstr>
      <vt:lpstr>TALENT</vt:lpstr>
      <vt:lpstr>WELKE LOGO’S HERKEN JE?</vt:lpstr>
      <vt:lpstr>TALENT</vt:lpstr>
      <vt:lpstr>BLIJVEN GAAN!</vt:lpstr>
      <vt:lpstr>TALENT</vt:lpstr>
      <vt:lpstr>JA OF NEE?</vt:lpstr>
      <vt:lpstr>TALENT</vt:lpstr>
      <vt:lpstr>HERKENBAAR? </vt:lpstr>
      <vt:lpstr>TALENT</vt:lpstr>
      <vt:lpstr>CIRKELEN MAAR</vt:lpstr>
      <vt:lpstr>TALENT</vt:lpstr>
      <vt:lpstr>BEANTWOORD DE VRAGEN HEBBEN JULLIE DIT TALENT?</vt:lpstr>
      <vt:lpstr>TALENT</vt:lpstr>
      <vt:lpstr>HOE WERKEN DEZE MENSEN?</vt:lpstr>
      <vt:lpstr>TALENT</vt:lpstr>
      <vt:lpstr>WAT IS HET JUISTE ANTWOORD? </vt:lpstr>
      <vt:lpstr>TALENT</vt:lpstr>
      <vt:lpstr>WELK TALENT ZIE JE HIER?</vt:lpstr>
      <vt:lpstr>TALENT</vt:lpstr>
      <vt:lpstr>WAT BETEKENEN DEZE WOORDEN? </vt:lpstr>
      <vt:lpstr>TALENT</vt:lpstr>
      <vt:lpstr>WELKE DOBBELSTEEN IS JUIST?</vt:lpstr>
      <vt:lpstr>TALENT</vt:lpstr>
      <vt:lpstr>WAT HEBBEN DEZE FOTO’S MET ELKAAR GEMEEN?</vt:lpstr>
      <vt:lpstr>TALENT</vt:lpstr>
      <vt:lpstr>WAT HEBBEN DEZE MENSEN GEMEENSCHAPPELIJK?</vt:lpstr>
      <vt:lpstr>TALENT</vt:lpstr>
      <vt:lpstr>WAAROM TALENTEN ONTDEKKEN?</vt:lpstr>
      <vt:lpstr>TALENTEN IN VERSCHILLENDE SITUATIES                                             CONTEXTEN</vt:lpstr>
      <vt:lpstr>TALENTEN IN VERSCHILLENDE SITUATIES                                             CONTEXTEN</vt:lpstr>
      <vt:lpstr>TALENTENKAART</vt:lpstr>
      <vt:lpstr>TALENTEN IN VERSCHILLENDE SITUATIES                                             CONTEXTEN</vt:lpstr>
      <vt:lpstr>TALENTEN IN VERSCHILLENDE SITUATIES                                             CONTEXTEN</vt:lpstr>
      <vt:lpstr>WAT GAAN WE DOEN IN HET BEROEPENHUIS?</vt:lpstr>
      <vt:lpstr>SECTOREN</vt:lpstr>
      <vt:lpstr>SECTOREN</vt:lpstr>
      <vt:lpstr>SECTOREN</vt:lpstr>
      <vt:lpstr>SECTOREN</vt:lpstr>
      <vt:lpstr>SECTOREN</vt:lpstr>
      <vt:lpstr>SECTOREN</vt:lpstr>
      <vt:lpstr>SECTOREN</vt:lpstr>
      <vt:lpstr>SECTOREN</vt:lpstr>
      <vt:lpstr>SECTOREN</vt:lpstr>
      <vt:lpstr>SECTOREN</vt:lpstr>
      <vt:lpstr>SECTOREN</vt:lpstr>
      <vt:lpstr>SECTOREN</vt:lpstr>
      <vt:lpstr>SECTOREN</vt:lpstr>
      <vt:lpstr>SECTOREN</vt:lpstr>
      <vt:lpstr>TOT BINNENKORT!</vt:lpstr>
    </vt:vector>
  </TitlesOfParts>
  <Manager/>
  <Company>Het Beroepenhuis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Voor-les Het Beroepenhuis</dc:title>
  <dc:subject>Powerpoint ter voorbereiding op een bezoek aan Het Beroepenhuis</dc:subject>
  <dc:creator>Kenneth Vandesteene</dc:creator>
  <cp:keywords/>
  <dc:description/>
  <cp:lastModifiedBy>David</cp:lastModifiedBy>
  <cp:revision>65</cp:revision>
  <dcterms:created xsi:type="dcterms:W3CDTF">2021-05-28T09:52:51Z</dcterms:created>
  <dcterms:modified xsi:type="dcterms:W3CDTF">2024-05-13T11:53:36Z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0x0101004CEA18B64E81A446BF78749D1D8FAB3F</vt:lpwstr>
  </property>
  <property fmtid="{D5CDD505-2E9C-101B-9397-08002B2CF9AE}" pid="3" name="MediaServiceImageTags">
    <vt:lpwstr/>
  </property>
</Properties>
</file>