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55"/>
  </p:notesMasterIdLst>
  <p:sldIdLst>
    <p:sldId id="256" r:id="rId5"/>
    <p:sldId id="264" r:id="rId6"/>
    <p:sldId id="263" r:id="rId7"/>
    <p:sldId id="269" r:id="rId8"/>
    <p:sldId id="268" r:id="rId9"/>
    <p:sldId id="270" r:id="rId10"/>
    <p:sldId id="286" r:id="rId11"/>
    <p:sldId id="272" r:id="rId12"/>
    <p:sldId id="275" r:id="rId13"/>
    <p:sldId id="276" r:id="rId14"/>
    <p:sldId id="277" r:id="rId15"/>
    <p:sldId id="267" r:id="rId16"/>
    <p:sldId id="278" r:id="rId17"/>
    <p:sldId id="279" r:id="rId18"/>
    <p:sldId id="280" r:id="rId19"/>
    <p:sldId id="281" r:id="rId20"/>
    <p:sldId id="282" r:id="rId21"/>
    <p:sldId id="283" r:id="rId22"/>
    <p:sldId id="274" r:id="rId23"/>
    <p:sldId id="284" r:id="rId24"/>
    <p:sldId id="291" r:id="rId25"/>
    <p:sldId id="285" r:id="rId26"/>
    <p:sldId id="296" r:id="rId27"/>
    <p:sldId id="297" r:id="rId28"/>
    <p:sldId id="298" r:id="rId29"/>
    <p:sldId id="299" r:id="rId30"/>
    <p:sldId id="300" r:id="rId31"/>
    <p:sldId id="301" r:id="rId32"/>
    <p:sldId id="302" r:id="rId33"/>
    <p:sldId id="303" r:id="rId34"/>
    <p:sldId id="327" r:id="rId35"/>
    <p:sldId id="304" r:id="rId36"/>
    <p:sldId id="325" r:id="rId37"/>
    <p:sldId id="328" r:id="rId38"/>
    <p:sldId id="306" r:id="rId39"/>
    <p:sldId id="321" r:id="rId40"/>
    <p:sldId id="309" r:id="rId41"/>
    <p:sldId id="265" r:id="rId42"/>
    <p:sldId id="310" r:id="rId43"/>
    <p:sldId id="311" r:id="rId44"/>
    <p:sldId id="319" r:id="rId45"/>
    <p:sldId id="329" r:id="rId46"/>
    <p:sldId id="326" r:id="rId47"/>
    <p:sldId id="313" r:id="rId48"/>
    <p:sldId id="314" r:id="rId49"/>
    <p:sldId id="315" r:id="rId50"/>
    <p:sldId id="320" r:id="rId51"/>
    <p:sldId id="316" r:id="rId52"/>
    <p:sldId id="317" r:id="rId53"/>
    <p:sldId id="318" r:id="rId54"/>
  </p:sldIdLst>
  <p:sldSz cx="20104100" cy="14217650"/>
  <p:notesSz cx="20104100" cy="142176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6DDA05-4DA6-AC86-91DF-B3E193887087}" name="Yente" initials="YL" userId="S::yente@beroepenhuis.be::8db8ddac-b12c-4f63-af7a-41a744d01b38" providerId="AD"/>
  <p188:author id="{A757AA95-CF55-3F15-6912-F331413C4B22}" name="Joyce" initials="Jo" userId="S::joyce@beroepenhuis.be::a1e2c7c8-25dd-4200-8b54-2b408d4d58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24916-CA55-4D03-8F45-18411558CD1A}" v="228" dt="2024-10-11T11:18:35.211"/>
    <p1510:client id="{D048F89A-ACAD-41F0-9804-E7CBB587204E}" v="3" dt="2024-10-11T08:18:22.18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58" d="100"/>
          <a:sy n="58" d="100"/>
        </p:scale>
        <p:origin x="1784" y="24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nte" userId="8db8ddac-b12c-4f63-af7a-41a744d01b38" providerId="ADAL" clId="{70ABB6AE-117E-4002-817A-EB3E4DFF6C65}"/>
    <pc:docChg chg="undo custSel addSld modSld">
      <pc:chgData name="Yente" userId="8db8ddac-b12c-4f63-af7a-41a744d01b38" providerId="ADAL" clId="{70ABB6AE-117E-4002-817A-EB3E4DFF6C65}" dt="2024-10-01T13:00:59.463" v="420" actId="478"/>
      <pc:docMkLst>
        <pc:docMk/>
      </pc:docMkLst>
      <pc:sldChg chg="addSp delSp modSp mod modNotesTx">
        <pc:chgData name="Yente" userId="8db8ddac-b12c-4f63-af7a-41a744d01b38" providerId="ADAL" clId="{70ABB6AE-117E-4002-817A-EB3E4DFF6C65}" dt="2024-10-01T13:00:27.279" v="414" actId="1076"/>
        <pc:sldMkLst>
          <pc:docMk/>
          <pc:sldMk cId="0" sldId="303"/>
        </pc:sldMkLst>
        <pc:spChg chg="mod">
          <ac:chgData name="Yente" userId="8db8ddac-b12c-4f63-af7a-41a744d01b38" providerId="ADAL" clId="{70ABB6AE-117E-4002-817A-EB3E4DFF6C65}" dt="2024-10-01T13:00:27.279" v="414" actId="1076"/>
          <ac:spMkLst>
            <pc:docMk/>
            <pc:sldMk cId="0" sldId="303"/>
            <ac:spMk id="10" creationId="{7166565B-5B40-6443-17B3-4D6AD92AAA68}"/>
          </ac:spMkLst>
        </pc:spChg>
        <pc:picChg chg="add mod">
          <ac:chgData name="Yente" userId="8db8ddac-b12c-4f63-af7a-41a744d01b38" providerId="ADAL" clId="{70ABB6AE-117E-4002-817A-EB3E4DFF6C65}" dt="2024-10-01T13:00:21.140" v="413" actId="1076"/>
          <ac:picMkLst>
            <pc:docMk/>
            <pc:sldMk cId="0" sldId="303"/>
            <ac:picMk id="2" creationId="{F93CC4A2-3B19-258B-B946-6DF0634F9B51}"/>
          </ac:picMkLst>
        </pc:picChg>
        <pc:picChg chg="del">
          <ac:chgData name="Yente" userId="8db8ddac-b12c-4f63-af7a-41a744d01b38" providerId="ADAL" clId="{70ABB6AE-117E-4002-817A-EB3E4DFF6C65}" dt="2024-10-01T12:52:48.649" v="0" actId="478"/>
          <ac:picMkLst>
            <pc:docMk/>
            <pc:sldMk cId="0" sldId="303"/>
            <ac:picMk id="8" creationId="{06EEB905-D5F0-85C3-9D88-2381C580BF6E}"/>
          </ac:picMkLst>
        </pc:picChg>
      </pc:sldChg>
      <pc:sldChg chg="delSp modSp mod modNotesTx">
        <pc:chgData name="Yente" userId="8db8ddac-b12c-4f63-af7a-41a744d01b38" providerId="ADAL" clId="{70ABB6AE-117E-4002-817A-EB3E4DFF6C65}" dt="2024-10-01T12:57:25.320" v="114" actId="20577"/>
        <pc:sldMkLst>
          <pc:docMk/>
          <pc:sldMk cId="619142670" sldId="304"/>
        </pc:sldMkLst>
        <pc:spChg chg="mod">
          <ac:chgData name="Yente" userId="8db8ddac-b12c-4f63-af7a-41a744d01b38" providerId="ADAL" clId="{70ABB6AE-117E-4002-817A-EB3E4DFF6C65}" dt="2024-10-01T12:57:07.640" v="24" actId="20577"/>
          <ac:spMkLst>
            <pc:docMk/>
            <pc:sldMk cId="619142670" sldId="304"/>
            <ac:spMk id="6" creationId="{481700DC-B842-1B22-544E-102CEC05587F}"/>
          </ac:spMkLst>
        </pc:spChg>
        <pc:spChg chg="mod">
          <ac:chgData name="Yente" userId="8db8ddac-b12c-4f63-af7a-41a744d01b38" providerId="ADAL" clId="{70ABB6AE-117E-4002-817A-EB3E4DFF6C65}" dt="2024-10-01T12:57:21.019" v="81" actId="20577"/>
          <ac:spMkLst>
            <pc:docMk/>
            <pc:sldMk cId="619142670" sldId="304"/>
            <ac:spMk id="7" creationId="{616A6169-F05D-ED6D-8F68-194FAEDE56AE}"/>
          </ac:spMkLst>
        </pc:spChg>
        <pc:spChg chg="mod">
          <ac:chgData name="Yente" userId="8db8ddac-b12c-4f63-af7a-41a744d01b38" providerId="ADAL" clId="{70ABB6AE-117E-4002-817A-EB3E4DFF6C65}" dt="2024-10-01T12:57:17.436" v="51" actId="20577"/>
          <ac:spMkLst>
            <pc:docMk/>
            <pc:sldMk cId="619142670" sldId="304"/>
            <ac:spMk id="8" creationId="{40598338-191D-64C5-0E0D-2CCDF41F395B}"/>
          </ac:spMkLst>
        </pc:spChg>
        <pc:spChg chg="mod">
          <ac:chgData name="Yente" userId="8db8ddac-b12c-4f63-af7a-41a744d01b38" providerId="ADAL" clId="{70ABB6AE-117E-4002-817A-EB3E4DFF6C65}" dt="2024-10-01T12:57:25.320" v="114" actId="20577"/>
          <ac:spMkLst>
            <pc:docMk/>
            <pc:sldMk cId="619142670" sldId="304"/>
            <ac:spMk id="9" creationId="{F2976D45-424F-3652-E2FE-A165DBCBF0B1}"/>
          </ac:spMkLst>
        </pc:spChg>
        <pc:picChg chg="del">
          <ac:chgData name="Yente" userId="8db8ddac-b12c-4f63-af7a-41a744d01b38" providerId="ADAL" clId="{70ABB6AE-117E-4002-817A-EB3E4DFF6C65}" dt="2024-10-01T12:56:36.377" v="12" actId="478"/>
          <ac:picMkLst>
            <pc:docMk/>
            <pc:sldMk cId="619142670" sldId="304"/>
            <ac:picMk id="2" creationId="{F769C266-312B-1E8F-7EAA-12FD25F2F7D3}"/>
          </ac:picMkLst>
        </pc:picChg>
        <pc:picChg chg="del">
          <ac:chgData name="Yente" userId="8db8ddac-b12c-4f63-af7a-41a744d01b38" providerId="ADAL" clId="{70ABB6AE-117E-4002-817A-EB3E4DFF6C65}" dt="2024-10-01T12:56:35.815" v="11" actId="478"/>
          <ac:picMkLst>
            <pc:docMk/>
            <pc:sldMk cId="619142670" sldId="304"/>
            <ac:picMk id="3" creationId="{2C380CCE-EC27-7F3D-E47F-F0224D37BB40}"/>
          </ac:picMkLst>
        </pc:picChg>
        <pc:picChg chg="del">
          <ac:chgData name="Yente" userId="8db8ddac-b12c-4f63-af7a-41a744d01b38" providerId="ADAL" clId="{70ABB6AE-117E-4002-817A-EB3E4DFF6C65}" dt="2024-10-01T12:56:35.294" v="10" actId="478"/>
          <ac:picMkLst>
            <pc:docMk/>
            <pc:sldMk cId="619142670" sldId="304"/>
            <ac:picMk id="4" creationId="{77ED7156-56D9-68F3-E422-991A4A84A306}"/>
          </ac:picMkLst>
        </pc:picChg>
        <pc:picChg chg="del">
          <ac:chgData name="Yente" userId="8db8ddac-b12c-4f63-af7a-41a744d01b38" providerId="ADAL" clId="{70ABB6AE-117E-4002-817A-EB3E4DFF6C65}" dt="2024-10-01T12:56:34.524" v="9" actId="478"/>
          <ac:picMkLst>
            <pc:docMk/>
            <pc:sldMk cId="619142670" sldId="304"/>
            <ac:picMk id="5" creationId="{3C6E670A-7BC7-DEAB-90E3-F3DEDFB25D28}"/>
          </ac:picMkLst>
        </pc:picChg>
        <pc:picChg chg="del">
          <ac:chgData name="Yente" userId="8db8ddac-b12c-4f63-af7a-41a744d01b38" providerId="ADAL" clId="{70ABB6AE-117E-4002-817A-EB3E4DFF6C65}" dt="2024-10-01T12:56:33.665" v="8" actId="478"/>
          <ac:picMkLst>
            <pc:docMk/>
            <pc:sldMk cId="619142670" sldId="304"/>
            <ac:picMk id="10" creationId="{69127FD5-12DA-5B13-EA83-3E9967F419C5}"/>
          </ac:picMkLst>
        </pc:picChg>
      </pc:sldChg>
      <pc:sldChg chg="delSp mod delAnim modNotesTx">
        <pc:chgData name="Yente" userId="8db8ddac-b12c-4f63-af7a-41a744d01b38" providerId="ADAL" clId="{70ABB6AE-117E-4002-817A-EB3E4DFF6C65}" dt="2024-10-01T12:56:49.522" v="21" actId="20577"/>
        <pc:sldMkLst>
          <pc:docMk/>
          <pc:sldMk cId="4087368060" sldId="305"/>
        </pc:sldMkLst>
        <pc:picChg chg="del">
          <ac:chgData name="Yente" userId="8db8ddac-b12c-4f63-af7a-41a744d01b38" providerId="ADAL" clId="{70ABB6AE-117E-4002-817A-EB3E4DFF6C65}" dt="2024-10-01T12:56:44.936" v="17" actId="478"/>
          <ac:picMkLst>
            <pc:docMk/>
            <pc:sldMk cId="4087368060" sldId="305"/>
            <ac:picMk id="2" creationId="{D71ED41B-326C-C264-133C-EBADC937918B}"/>
          </ac:picMkLst>
        </pc:picChg>
        <pc:picChg chg="del">
          <ac:chgData name="Yente" userId="8db8ddac-b12c-4f63-af7a-41a744d01b38" providerId="ADAL" clId="{70ABB6AE-117E-4002-817A-EB3E4DFF6C65}" dt="2024-10-01T12:56:44.360" v="16" actId="478"/>
          <ac:picMkLst>
            <pc:docMk/>
            <pc:sldMk cId="4087368060" sldId="305"/>
            <ac:picMk id="3" creationId="{A4DF87CD-FE3A-9C9A-7849-BFEE435C04E2}"/>
          </ac:picMkLst>
        </pc:picChg>
        <pc:picChg chg="del">
          <ac:chgData name="Yente" userId="8db8ddac-b12c-4f63-af7a-41a744d01b38" providerId="ADAL" clId="{70ABB6AE-117E-4002-817A-EB3E4DFF6C65}" dt="2024-10-01T12:56:43.733" v="15" actId="478"/>
          <ac:picMkLst>
            <pc:docMk/>
            <pc:sldMk cId="4087368060" sldId="305"/>
            <ac:picMk id="4" creationId="{D19AF1D1-76C7-1A3E-A793-92CD24F25479}"/>
          </ac:picMkLst>
        </pc:picChg>
        <pc:picChg chg="del">
          <ac:chgData name="Yente" userId="8db8ddac-b12c-4f63-af7a-41a744d01b38" providerId="ADAL" clId="{70ABB6AE-117E-4002-817A-EB3E4DFF6C65}" dt="2024-10-01T12:56:43.028" v="14" actId="478"/>
          <ac:picMkLst>
            <pc:docMk/>
            <pc:sldMk cId="4087368060" sldId="305"/>
            <ac:picMk id="7" creationId="{D90D9FAE-91DB-B78A-5A0A-74D93948A886}"/>
          </ac:picMkLst>
        </pc:picChg>
      </pc:sldChg>
      <pc:sldChg chg="addSp delSp mod addAnim delAnim">
        <pc:chgData name="Yente" userId="8db8ddac-b12c-4f63-af7a-41a744d01b38" providerId="ADAL" clId="{70ABB6AE-117E-4002-817A-EB3E4DFF6C65}" dt="2024-10-01T13:00:59.463" v="420" actId="478"/>
        <pc:sldMkLst>
          <pc:docMk/>
          <pc:sldMk cId="899064412" sldId="311"/>
        </pc:sldMkLst>
        <pc:picChg chg="add del">
          <ac:chgData name="Yente" userId="8db8ddac-b12c-4f63-af7a-41a744d01b38" providerId="ADAL" clId="{70ABB6AE-117E-4002-817A-EB3E4DFF6C65}" dt="2024-10-01T13:00:59.463" v="420" actId="478"/>
          <ac:picMkLst>
            <pc:docMk/>
            <pc:sldMk cId="899064412" sldId="311"/>
            <ac:picMk id="4" creationId="{DE753480-90CA-E452-5B21-20B400998C21}"/>
          </ac:picMkLst>
        </pc:picChg>
      </pc:sldChg>
      <pc:sldChg chg="addSp delSp mod">
        <pc:chgData name="Yente" userId="8db8ddac-b12c-4f63-af7a-41a744d01b38" providerId="ADAL" clId="{70ABB6AE-117E-4002-817A-EB3E4DFF6C65}" dt="2024-10-01T13:00:40.786" v="419" actId="478"/>
        <pc:sldMkLst>
          <pc:docMk/>
          <pc:sldMk cId="2602655283" sldId="319"/>
        </pc:sldMkLst>
        <pc:picChg chg="add del">
          <ac:chgData name="Yente" userId="8db8ddac-b12c-4f63-af7a-41a744d01b38" providerId="ADAL" clId="{70ABB6AE-117E-4002-817A-EB3E4DFF6C65}" dt="2024-10-01T13:00:40.786" v="419" actId="478"/>
          <ac:picMkLst>
            <pc:docMk/>
            <pc:sldMk cId="2602655283" sldId="319"/>
            <ac:picMk id="2" creationId="{36730A8D-82EE-0590-2FA1-733EFC6CA748}"/>
          </ac:picMkLst>
        </pc:picChg>
      </pc:sldChg>
      <pc:sldChg chg="modSp add mod">
        <pc:chgData name="Yente" userId="8db8ddac-b12c-4f63-af7a-41a744d01b38" providerId="ADAL" clId="{70ABB6AE-117E-4002-817A-EB3E4DFF6C65}" dt="2024-10-01T12:58:06.818" v="412" actId="20577"/>
        <pc:sldMkLst>
          <pc:docMk/>
          <pc:sldMk cId="2413440921" sldId="322"/>
        </pc:sldMkLst>
        <pc:spChg chg="mod">
          <ac:chgData name="Yente" userId="8db8ddac-b12c-4f63-af7a-41a744d01b38" providerId="ADAL" clId="{70ABB6AE-117E-4002-817A-EB3E4DFF6C65}" dt="2024-10-01T12:57:58.118" v="303" actId="20577"/>
          <ac:spMkLst>
            <pc:docMk/>
            <pc:sldMk cId="2413440921" sldId="322"/>
            <ac:spMk id="6" creationId="{481700DC-B842-1B22-544E-102CEC05587F}"/>
          </ac:spMkLst>
        </pc:spChg>
        <pc:spChg chg="mod">
          <ac:chgData name="Yente" userId="8db8ddac-b12c-4f63-af7a-41a744d01b38" providerId="ADAL" clId="{70ABB6AE-117E-4002-817A-EB3E4DFF6C65}" dt="2024-10-01T12:58:00.928" v="338" actId="20577"/>
          <ac:spMkLst>
            <pc:docMk/>
            <pc:sldMk cId="2413440921" sldId="322"/>
            <ac:spMk id="7" creationId="{616A6169-F05D-ED6D-8F68-194FAEDE56AE}"/>
          </ac:spMkLst>
        </pc:spChg>
        <pc:spChg chg="mod">
          <ac:chgData name="Yente" userId="8db8ddac-b12c-4f63-af7a-41a744d01b38" providerId="ADAL" clId="{70ABB6AE-117E-4002-817A-EB3E4DFF6C65}" dt="2024-10-01T12:58:06.818" v="412" actId="20577"/>
          <ac:spMkLst>
            <pc:docMk/>
            <pc:sldMk cId="2413440921" sldId="322"/>
            <ac:spMk id="8" creationId="{40598338-191D-64C5-0E0D-2CCDF41F395B}"/>
          </ac:spMkLst>
        </pc:spChg>
        <pc:spChg chg="mod">
          <ac:chgData name="Yente" userId="8db8ddac-b12c-4f63-af7a-41a744d01b38" providerId="ADAL" clId="{70ABB6AE-117E-4002-817A-EB3E4DFF6C65}" dt="2024-10-01T12:58:03.853" v="369" actId="20577"/>
          <ac:spMkLst>
            <pc:docMk/>
            <pc:sldMk cId="2413440921" sldId="322"/>
            <ac:spMk id="9" creationId="{F2976D45-424F-3652-E2FE-A165DBCBF0B1}"/>
          </ac:spMkLst>
        </pc:spChg>
      </pc:sldChg>
      <pc:sldChg chg="modSp add">
        <pc:chgData name="Yente" userId="8db8ddac-b12c-4f63-af7a-41a744d01b38" providerId="ADAL" clId="{70ABB6AE-117E-4002-817A-EB3E4DFF6C65}" dt="2024-10-01T12:57:39.281" v="200" actId="20577"/>
        <pc:sldMkLst>
          <pc:docMk/>
          <pc:sldMk cId="915494132" sldId="323"/>
        </pc:sldMkLst>
        <pc:spChg chg="mod">
          <ac:chgData name="Yente" userId="8db8ddac-b12c-4f63-af7a-41a744d01b38" providerId="ADAL" clId="{70ABB6AE-117E-4002-817A-EB3E4DFF6C65}" dt="2024-10-01T12:57:28.628" v="115" actId="20577"/>
          <ac:spMkLst>
            <pc:docMk/>
            <pc:sldMk cId="915494132" sldId="323"/>
            <ac:spMk id="6" creationId="{481700DC-B842-1B22-544E-102CEC05587F}"/>
          </ac:spMkLst>
        </pc:spChg>
        <pc:spChg chg="mod">
          <ac:chgData name="Yente" userId="8db8ddac-b12c-4f63-af7a-41a744d01b38" providerId="ADAL" clId="{70ABB6AE-117E-4002-817A-EB3E4DFF6C65}" dt="2024-10-01T12:57:32.534" v="123" actId="20577"/>
          <ac:spMkLst>
            <pc:docMk/>
            <pc:sldMk cId="915494132" sldId="323"/>
            <ac:spMk id="7" creationId="{616A6169-F05D-ED6D-8F68-194FAEDE56AE}"/>
          </ac:spMkLst>
        </pc:spChg>
        <pc:spChg chg="mod">
          <ac:chgData name="Yente" userId="8db8ddac-b12c-4f63-af7a-41a744d01b38" providerId="ADAL" clId="{70ABB6AE-117E-4002-817A-EB3E4DFF6C65}" dt="2024-10-01T12:57:36.998" v="169" actId="20577"/>
          <ac:spMkLst>
            <pc:docMk/>
            <pc:sldMk cId="915494132" sldId="323"/>
            <ac:spMk id="8" creationId="{40598338-191D-64C5-0E0D-2CCDF41F395B}"/>
          </ac:spMkLst>
        </pc:spChg>
        <pc:spChg chg="mod">
          <ac:chgData name="Yente" userId="8db8ddac-b12c-4f63-af7a-41a744d01b38" providerId="ADAL" clId="{70ABB6AE-117E-4002-817A-EB3E4DFF6C65}" dt="2024-10-01T12:57:39.281" v="200" actId="20577"/>
          <ac:spMkLst>
            <pc:docMk/>
            <pc:sldMk cId="915494132" sldId="323"/>
            <ac:spMk id="9" creationId="{F2976D45-424F-3652-E2FE-A165DBCBF0B1}"/>
          </ac:spMkLst>
        </pc:spChg>
      </pc:sldChg>
      <pc:sldChg chg="modSp add mod">
        <pc:chgData name="Yente" userId="8db8ddac-b12c-4f63-af7a-41a744d01b38" providerId="ADAL" clId="{70ABB6AE-117E-4002-817A-EB3E4DFF6C65}" dt="2024-10-01T12:57:52.710" v="274" actId="20577"/>
        <pc:sldMkLst>
          <pc:docMk/>
          <pc:sldMk cId="3422737406" sldId="324"/>
        </pc:sldMkLst>
        <pc:spChg chg="mod">
          <ac:chgData name="Yente" userId="8db8ddac-b12c-4f63-af7a-41a744d01b38" providerId="ADAL" clId="{70ABB6AE-117E-4002-817A-EB3E4DFF6C65}" dt="2024-10-01T12:57:41.718" v="201" actId="20577"/>
          <ac:spMkLst>
            <pc:docMk/>
            <pc:sldMk cId="3422737406" sldId="324"/>
            <ac:spMk id="6" creationId="{481700DC-B842-1B22-544E-102CEC05587F}"/>
          </ac:spMkLst>
        </pc:spChg>
        <pc:spChg chg="mod">
          <ac:chgData name="Yente" userId="8db8ddac-b12c-4f63-af7a-41a744d01b38" providerId="ADAL" clId="{70ABB6AE-117E-4002-817A-EB3E4DFF6C65}" dt="2024-10-01T12:57:47.409" v="203" actId="20577"/>
          <ac:spMkLst>
            <pc:docMk/>
            <pc:sldMk cId="3422737406" sldId="324"/>
            <ac:spMk id="7" creationId="{616A6169-F05D-ED6D-8F68-194FAEDE56AE}"/>
          </ac:spMkLst>
        </pc:spChg>
        <pc:spChg chg="mod">
          <ac:chgData name="Yente" userId="8db8ddac-b12c-4f63-af7a-41a744d01b38" providerId="ADAL" clId="{70ABB6AE-117E-4002-817A-EB3E4DFF6C65}" dt="2024-10-01T12:57:50.304" v="237" actId="20577"/>
          <ac:spMkLst>
            <pc:docMk/>
            <pc:sldMk cId="3422737406" sldId="324"/>
            <ac:spMk id="8" creationId="{40598338-191D-64C5-0E0D-2CCDF41F395B}"/>
          </ac:spMkLst>
        </pc:spChg>
        <pc:spChg chg="mod">
          <ac:chgData name="Yente" userId="8db8ddac-b12c-4f63-af7a-41a744d01b38" providerId="ADAL" clId="{70ABB6AE-117E-4002-817A-EB3E4DFF6C65}" dt="2024-10-01T12:57:52.710" v="274" actId="20577"/>
          <ac:spMkLst>
            <pc:docMk/>
            <pc:sldMk cId="3422737406" sldId="324"/>
            <ac:spMk id="9" creationId="{F2976D45-424F-3652-E2FE-A165DBCBF0B1}"/>
          </ac:spMkLst>
        </pc:spChg>
      </pc:sldChg>
    </pc:docChg>
  </pc:docChgLst>
  <pc:docChgLst>
    <pc:chgData name="Yente" userId="S::yente@beroepenhuis.be::8db8ddac-b12c-4f63-af7a-41a744d01b38" providerId="AD" clId="Web-{A8EC048F-27BA-4549-AC07-E485A67EACF5}"/>
    <pc:docChg chg="modSld">
      <pc:chgData name="Yente" userId="S::yente@beroepenhuis.be::8db8ddac-b12c-4f63-af7a-41a744d01b38" providerId="AD" clId="Web-{A8EC048F-27BA-4549-AC07-E485A67EACF5}" dt="2024-10-03T14:44:03.898" v="3" actId="1076"/>
      <pc:docMkLst>
        <pc:docMk/>
      </pc:docMkLst>
      <pc:sldChg chg="addSp modSp">
        <pc:chgData name="Yente" userId="S::yente@beroepenhuis.be::8db8ddac-b12c-4f63-af7a-41a744d01b38" providerId="AD" clId="Web-{A8EC048F-27BA-4549-AC07-E485A67EACF5}" dt="2024-10-03T14:44:03.898" v="3" actId="1076"/>
        <pc:sldMkLst>
          <pc:docMk/>
          <pc:sldMk cId="619142670" sldId="304"/>
        </pc:sldMkLst>
        <pc:picChg chg="add mod">
          <ac:chgData name="Yente" userId="S::yente@beroepenhuis.be::8db8ddac-b12c-4f63-af7a-41a744d01b38" providerId="AD" clId="Web-{A8EC048F-27BA-4549-AC07-E485A67EACF5}" dt="2024-10-03T14:44:03.898" v="3" actId="1076"/>
          <ac:picMkLst>
            <pc:docMk/>
            <pc:sldMk cId="619142670" sldId="304"/>
            <ac:picMk id="3" creationId="{92CA88D6-6D8E-2D30-C6C5-34F5447661B3}"/>
          </ac:picMkLst>
        </pc:picChg>
      </pc:sldChg>
    </pc:docChg>
  </pc:docChgLst>
  <pc:docChgLst>
    <pc:chgData name="Yente" userId="8db8ddac-b12c-4f63-af7a-41a744d01b38" providerId="ADAL" clId="{E004E204-5AB4-444F-A9C3-2400D4A4B8B2}"/>
    <pc:docChg chg="undo custSel addSld delSld modSld sldOrd">
      <pc:chgData name="Yente" userId="8db8ddac-b12c-4f63-af7a-41a744d01b38" providerId="ADAL" clId="{E004E204-5AB4-444F-A9C3-2400D4A4B8B2}" dt="2024-10-09T09:38:16.381" v="1907" actId="14100"/>
      <pc:docMkLst>
        <pc:docMk/>
      </pc:docMkLst>
      <pc:sldChg chg="modSp">
        <pc:chgData name="Yente" userId="8db8ddac-b12c-4f63-af7a-41a744d01b38" providerId="ADAL" clId="{E004E204-5AB4-444F-A9C3-2400D4A4B8B2}" dt="2024-10-09T09:26:28.566" v="1334" actId="1076"/>
        <pc:sldMkLst>
          <pc:docMk/>
          <pc:sldMk cId="0" sldId="274"/>
        </pc:sldMkLst>
        <pc:picChg chg="mod">
          <ac:chgData name="Yente" userId="8db8ddac-b12c-4f63-af7a-41a744d01b38" providerId="ADAL" clId="{E004E204-5AB4-444F-A9C3-2400D4A4B8B2}" dt="2024-10-09T09:26:24.568" v="1333" actId="1076"/>
          <ac:picMkLst>
            <pc:docMk/>
            <pc:sldMk cId="0" sldId="274"/>
            <ac:picMk id="6" creationId="{EB26B7FC-D8AB-A212-3AB7-362E1EA9E65E}"/>
          </ac:picMkLst>
        </pc:picChg>
        <pc:picChg chg="mod">
          <ac:chgData name="Yente" userId="8db8ddac-b12c-4f63-af7a-41a744d01b38" providerId="ADAL" clId="{E004E204-5AB4-444F-A9C3-2400D4A4B8B2}" dt="2024-10-09T09:26:28.566" v="1334" actId="1076"/>
          <ac:picMkLst>
            <pc:docMk/>
            <pc:sldMk cId="0" sldId="274"/>
            <ac:picMk id="41986" creationId="{B46518AD-4ABC-E861-AE27-F029B659FBC8}"/>
          </ac:picMkLst>
        </pc:picChg>
      </pc:sldChg>
      <pc:sldChg chg="addSp modSp mod modAnim modNotesTx">
        <pc:chgData name="Yente" userId="8db8ddac-b12c-4f63-af7a-41a744d01b38" providerId="ADAL" clId="{E004E204-5AB4-444F-A9C3-2400D4A4B8B2}" dt="2024-10-09T07:26:18.097" v="1140" actId="20577"/>
        <pc:sldMkLst>
          <pc:docMk/>
          <pc:sldMk cId="0" sldId="303"/>
        </pc:sldMkLst>
        <pc:spChg chg="add mod">
          <ac:chgData name="Yente" userId="8db8ddac-b12c-4f63-af7a-41a744d01b38" providerId="ADAL" clId="{E004E204-5AB4-444F-A9C3-2400D4A4B8B2}" dt="2024-10-04T12:36:25.907" v="404" actId="1076"/>
          <ac:spMkLst>
            <pc:docMk/>
            <pc:sldMk cId="0" sldId="303"/>
            <ac:spMk id="3" creationId="{6AF4C286-8DD4-8018-83DE-625DCC14A644}"/>
          </ac:spMkLst>
        </pc:spChg>
        <pc:spChg chg="mod">
          <ac:chgData name="Yente" userId="8db8ddac-b12c-4f63-af7a-41a744d01b38" providerId="ADAL" clId="{E004E204-5AB4-444F-A9C3-2400D4A4B8B2}" dt="2024-10-04T12:36:11.173" v="395" actId="1076"/>
          <ac:spMkLst>
            <pc:docMk/>
            <pc:sldMk cId="0" sldId="303"/>
            <ac:spMk id="10" creationId="{7166565B-5B40-6443-17B3-4D6AD92AAA68}"/>
          </ac:spMkLst>
        </pc:spChg>
        <pc:picChg chg="mod">
          <ac:chgData name="Yente" userId="8db8ddac-b12c-4f63-af7a-41a744d01b38" providerId="ADAL" clId="{E004E204-5AB4-444F-A9C3-2400D4A4B8B2}" dt="2024-10-04T12:36:09.535" v="394" actId="1076"/>
          <ac:picMkLst>
            <pc:docMk/>
            <pc:sldMk cId="0" sldId="303"/>
            <ac:picMk id="2" creationId="{F93CC4A2-3B19-258B-B946-6DF0634F9B51}"/>
          </ac:picMkLst>
        </pc:picChg>
      </pc:sldChg>
      <pc:sldChg chg="addSp delSp modSp mod delAnim modAnim modNotesTx">
        <pc:chgData name="Yente" userId="8db8ddac-b12c-4f63-af7a-41a744d01b38" providerId="ADAL" clId="{E004E204-5AB4-444F-A9C3-2400D4A4B8B2}" dt="2024-10-09T07:27:46.387" v="1146" actId="1076"/>
        <pc:sldMkLst>
          <pc:docMk/>
          <pc:sldMk cId="619142670" sldId="304"/>
        </pc:sldMkLst>
        <pc:spChg chg="add mod">
          <ac:chgData name="Yente" userId="8db8ddac-b12c-4f63-af7a-41a744d01b38" providerId="ADAL" clId="{E004E204-5AB4-444F-A9C3-2400D4A4B8B2}" dt="2024-10-08T09:48:43.594" v="902" actId="1076"/>
          <ac:spMkLst>
            <pc:docMk/>
            <pc:sldMk cId="619142670" sldId="304"/>
            <ac:spMk id="2" creationId="{8AB4CFFB-73CA-A8BE-8B67-E4ACDC6709B3}"/>
          </ac:spMkLst>
        </pc:spChg>
        <pc:spChg chg="add mod">
          <ac:chgData name="Yente" userId="8db8ddac-b12c-4f63-af7a-41a744d01b38" providerId="ADAL" clId="{E004E204-5AB4-444F-A9C3-2400D4A4B8B2}" dt="2024-10-09T07:27:46.387" v="1146" actId="1076"/>
          <ac:spMkLst>
            <pc:docMk/>
            <pc:sldMk cId="619142670" sldId="304"/>
            <ac:spMk id="4" creationId="{163A3396-C1A9-3EA4-7C99-B57BE3F2B825}"/>
          </ac:spMkLst>
        </pc:spChg>
        <pc:spChg chg="del mod">
          <ac:chgData name="Yente" userId="8db8ddac-b12c-4f63-af7a-41a744d01b38" providerId="ADAL" clId="{E004E204-5AB4-444F-A9C3-2400D4A4B8B2}" dt="2024-10-04T12:37:31.123" v="447" actId="478"/>
          <ac:spMkLst>
            <pc:docMk/>
            <pc:sldMk cId="619142670" sldId="304"/>
            <ac:spMk id="4" creationId="{FD230D3A-CD02-E5BF-2AA6-EE91F540EBE2}"/>
          </ac:spMkLst>
        </pc:spChg>
        <pc:spChg chg="mod">
          <ac:chgData name="Yente" userId="8db8ddac-b12c-4f63-af7a-41a744d01b38" providerId="ADAL" clId="{E004E204-5AB4-444F-A9C3-2400D4A4B8B2}" dt="2024-10-08T09:48:59.677" v="916" actId="20577"/>
          <ac:spMkLst>
            <pc:docMk/>
            <pc:sldMk cId="619142670" sldId="304"/>
            <ac:spMk id="6" creationId="{481700DC-B842-1B22-544E-102CEC05587F}"/>
          </ac:spMkLst>
        </pc:spChg>
        <pc:spChg chg="del mod">
          <ac:chgData name="Yente" userId="8db8ddac-b12c-4f63-af7a-41a744d01b38" providerId="ADAL" clId="{E004E204-5AB4-444F-A9C3-2400D4A4B8B2}" dt="2024-10-08T09:48:32.509" v="896" actId="478"/>
          <ac:spMkLst>
            <pc:docMk/>
            <pc:sldMk cId="619142670" sldId="304"/>
            <ac:spMk id="7" creationId="{616A6169-F05D-ED6D-8F68-194FAEDE56AE}"/>
          </ac:spMkLst>
        </pc:spChg>
        <pc:spChg chg="mod">
          <ac:chgData name="Yente" userId="8db8ddac-b12c-4f63-af7a-41a744d01b38" providerId="ADAL" clId="{E004E204-5AB4-444F-A9C3-2400D4A4B8B2}" dt="2024-10-04T09:36:44.967" v="184" actId="255"/>
          <ac:spMkLst>
            <pc:docMk/>
            <pc:sldMk cId="619142670" sldId="304"/>
            <ac:spMk id="9" creationId="{F2976D45-424F-3652-E2FE-A165DBCBF0B1}"/>
          </ac:spMkLst>
        </pc:spChg>
        <pc:spChg chg="del mod">
          <ac:chgData name="Yente" userId="8db8ddac-b12c-4f63-af7a-41a744d01b38" providerId="ADAL" clId="{E004E204-5AB4-444F-A9C3-2400D4A4B8B2}" dt="2024-10-04T12:28:55.743" v="313" actId="478"/>
          <ac:spMkLst>
            <pc:docMk/>
            <pc:sldMk cId="619142670" sldId="304"/>
            <ac:spMk id="17" creationId="{6796D977-0788-867A-DF9C-DD382826A133}"/>
          </ac:spMkLst>
        </pc:spChg>
        <pc:spChg chg="add del mod">
          <ac:chgData name="Yente" userId="8db8ddac-b12c-4f63-af7a-41a744d01b38" providerId="ADAL" clId="{E004E204-5AB4-444F-A9C3-2400D4A4B8B2}" dt="2024-10-04T12:32:10.600" v="329" actId="478"/>
          <ac:spMkLst>
            <pc:docMk/>
            <pc:sldMk cId="619142670" sldId="304"/>
            <ac:spMk id="18" creationId="{5FEF3ABF-E740-C84E-5F56-9BD8747C968D}"/>
          </ac:spMkLst>
        </pc:spChg>
        <pc:spChg chg="del mod">
          <ac:chgData name="Yente" userId="8db8ddac-b12c-4f63-af7a-41a744d01b38" providerId="ADAL" clId="{E004E204-5AB4-444F-A9C3-2400D4A4B8B2}" dt="2024-10-04T12:32:04.402" v="325" actId="478"/>
          <ac:spMkLst>
            <pc:docMk/>
            <pc:sldMk cId="619142670" sldId="304"/>
            <ac:spMk id="20" creationId="{FBFFDD18-D9A4-E96B-C555-F7F939AD6A5A}"/>
          </ac:spMkLst>
        </pc:spChg>
        <pc:spChg chg="add del mod">
          <ac:chgData name="Yente" userId="8db8ddac-b12c-4f63-af7a-41a744d01b38" providerId="ADAL" clId="{E004E204-5AB4-444F-A9C3-2400D4A4B8B2}" dt="2024-10-04T12:28:36.573" v="311" actId="478"/>
          <ac:spMkLst>
            <pc:docMk/>
            <pc:sldMk cId="619142670" sldId="304"/>
            <ac:spMk id="27" creationId="{52784F46-F8E0-D38C-4928-25C416AF92ED}"/>
          </ac:spMkLst>
        </pc:spChg>
        <pc:spChg chg="add del mod">
          <ac:chgData name="Yente" userId="8db8ddac-b12c-4f63-af7a-41a744d01b38" providerId="ADAL" clId="{E004E204-5AB4-444F-A9C3-2400D4A4B8B2}" dt="2024-10-04T12:32:19.235" v="332" actId="478"/>
          <ac:spMkLst>
            <pc:docMk/>
            <pc:sldMk cId="619142670" sldId="304"/>
            <ac:spMk id="29" creationId="{1FC40DE5-37CF-CEA1-87C7-BE3EDEB5B2C2}"/>
          </ac:spMkLst>
        </pc:spChg>
        <pc:spChg chg="add del mod">
          <ac:chgData name="Yente" userId="8db8ddac-b12c-4f63-af7a-41a744d01b38" providerId="ADAL" clId="{E004E204-5AB4-444F-A9C3-2400D4A4B8B2}" dt="2024-10-08T09:48:36.560" v="900" actId="478"/>
          <ac:spMkLst>
            <pc:docMk/>
            <pc:sldMk cId="619142670" sldId="304"/>
            <ac:spMk id="33" creationId="{CAEFABCD-87AC-005A-9E3E-A9D2063ECEFC}"/>
          </ac:spMkLst>
        </pc:spChg>
        <pc:picChg chg="mod modCrop">
          <ac:chgData name="Yente" userId="8db8ddac-b12c-4f63-af7a-41a744d01b38" providerId="ADAL" clId="{E004E204-5AB4-444F-A9C3-2400D4A4B8B2}" dt="2024-10-08T09:50:00.860" v="960" actId="1076"/>
          <ac:picMkLst>
            <pc:docMk/>
            <pc:sldMk cId="619142670" sldId="304"/>
            <ac:picMk id="3" creationId="{92CA88D6-6D8E-2D30-C6C5-34F5447661B3}"/>
          </ac:picMkLst>
        </pc:picChg>
        <pc:picChg chg="mod modCrop">
          <ac:chgData name="Yente" userId="8db8ddac-b12c-4f63-af7a-41a744d01b38" providerId="ADAL" clId="{E004E204-5AB4-444F-A9C3-2400D4A4B8B2}" dt="2024-10-09T07:27:33.211" v="1145" actId="1076"/>
          <ac:picMkLst>
            <pc:docMk/>
            <pc:sldMk cId="619142670" sldId="304"/>
            <ac:picMk id="15" creationId="{182D9C69-76CF-7172-D5FE-5971B97D1B61}"/>
          </ac:picMkLst>
        </pc:picChg>
        <pc:picChg chg="add del mod">
          <ac:chgData name="Yente" userId="8db8ddac-b12c-4f63-af7a-41a744d01b38" providerId="ADAL" clId="{E004E204-5AB4-444F-A9C3-2400D4A4B8B2}" dt="2024-10-08T09:48:33.180" v="897" actId="478"/>
          <ac:picMkLst>
            <pc:docMk/>
            <pc:sldMk cId="619142670" sldId="304"/>
            <ac:picMk id="34" creationId="{D866A8B4-3FFE-1C91-BE6D-DACFFF1D2E00}"/>
          </ac:picMkLst>
        </pc:picChg>
        <pc:picChg chg="add mod">
          <ac:chgData name="Yente" userId="8db8ddac-b12c-4f63-af7a-41a744d01b38" providerId="ADAL" clId="{E004E204-5AB4-444F-A9C3-2400D4A4B8B2}" dt="2024-10-09T07:27:30.818" v="1144" actId="1076"/>
          <ac:picMkLst>
            <pc:docMk/>
            <pc:sldMk cId="619142670" sldId="304"/>
            <ac:picMk id="35" creationId="{11616783-2AAE-6482-60CE-F0718B84EFDB}"/>
          </ac:picMkLst>
        </pc:picChg>
        <pc:picChg chg="add mod modCrop">
          <ac:chgData name="Yente" userId="8db8ddac-b12c-4f63-af7a-41a744d01b38" providerId="ADAL" clId="{E004E204-5AB4-444F-A9C3-2400D4A4B8B2}" dt="2024-10-08T09:49:52.698" v="957" actId="1076"/>
          <ac:picMkLst>
            <pc:docMk/>
            <pc:sldMk cId="619142670" sldId="304"/>
            <ac:picMk id="36" creationId="{E68FBB8F-60B6-5FDD-93F3-7EC7859491C9}"/>
          </ac:picMkLst>
        </pc:picChg>
        <pc:picChg chg="add del mod">
          <ac:chgData name="Yente" userId="8db8ddac-b12c-4f63-af7a-41a744d01b38" providerId="ADAL" clId="{E004E204-5AB4-444F-A9C3-2400D4A4B8B2}" dt="2024-10-08T09:49:02.147" v="917" actId="478"/>
          <ac:picMkLst>
            <pc:docMk/>
            <pc:sldMk cId="619142670" sldId="304"/>
            <ac:picMk id="37" creationId="{81D922BB-F40E-CF47-5512-F885E0018988}"/>
          </ac:picMkLst>
        </pc:picChg>
        <pc:picChg chg="add del mod">
          <ac:chgData name="Yente" userId="8db8ddac-b12c-4f63-af7a-41a744d01b38" providerId="ADAL" clId="{E004E204-5AB4-444F-A9C3-2400D4A4B8B2}" dt="2024-10-08T09:49:21.568" v="941" actId="478"/>
          <ac:picMkLst>
            <pc:docMk/>
            <pc:sldMk cId="619142670" sldId="304"/>
            <ac:picMk id="38" creationId="{02C9DFFA-7687-662D-A548-17496B7BCDDB}"/>
          </ac:picMkLst>
        </pc:picChg>
        <pc:cxnChg chg="add del mod">
          <ac:chgData name="Yente" userId="8db8ddac-b12c-4f63-af7a-41a744d01b38" providerId="ADAL" clId="{E004E204-5AB4-444F-A9C3-2400D4A4B8B2}" dt="2024-10-08T09:49:20.701" v="940" actId="478"/>
          <ac:cxnSpMkLst>
            <pc:docMk/>
            <pc:sldMk cId="619142670" sldId="304"/>
            <ac:cxnSpMk id="5" creationId="{5A11F666-4222-DA17-1795-9432EA6D89B6}"/>
          </ac:cxnSpMkLst>
        </pc:cxnChg>
        <pc:cxnChg chg="add del mod">
          <ac:chgData name="Yente" userId="8db8ddac-b12c-4f63-af7a-41a744d01b38" providerId="ADAL" clId="{E004E204-5AB4-444F-A9C3-2400D4A4B8B2}" dt="2024-10-08T09:49:19.529" v="939" actId="478"/>
          <ac:cxnSpMkLst>
            <pc:docMk/>
            <pc:sldMk cId="619142670" sldId="304"/>
            <ac:cxnSpMk id="8" creationId="{33B455D7-C48E-E28C-7C5D-3C32FDCDE681}"/>
          </ac:cxnSpMkLst>
        </pc:cxnChg>
        <pc:cxnChg chg="del mod">
          <ac:chgData name="Yente" userId="8db8ddac-b12c-4f63-af7a-41a744d01b38" providerId="ADAL" clId="{E004E204-5AB4-444F-A9C3-2400D4A4B8B2}" dt="2024-10-08T09:48:48.409" v="906" actId="478"/>
          <ac:cxnSpMkLst>
            <pc:docMk/>
            <pc:sldMk cId="619142670" sldId="304"/>
            <ac:cxnSpMk id="10" creationId="{085949C9-73D7-8D81-AA7F-1BF093C41A45}"/>
          </ac:cxnSpMkLst>
        </pc:cxnChg>
        <pc:cxnChg chg="add mod">
          <ac:chgData name="Yente" userId="8db8ddac-b12c-4f63-af7a-41a744d01b38" providerId="ADAL" clId="{E004E204-5AB4-444F-A9C3-2400D4A4B8B2}" dt="2024-10-04T09:34:07.349" v="36"/>
          <ac:cxnSpMkLst>
            <pc:docMk/>
            <pc:sldMk cId="619142670" sldId="304"/>
            <ac:cxnSpMk id="12" creationId="{45216703-CEC9-1BBC-1EF3-FB7ACDD0CF5B}"/>
          </ac:cxnSpMkLst>
        </pc:cxnChg>
        <pc:cxnChg chg="del mod">
          <ac:chgData name="Yente" userId="8db8ddac-b12c-4f63-af7a-41a744d01b38" providerId="ADAL" clId="{E004E204-5AB4-444F-A9C3-2400D4A4B8B2}" dt="2024-10-08T09:48:49.278" v="907" actId="478"/>
          <ac:cxnSpMkLst>
            <pc:docMk/>
            <pc:sldMk cId="619142670" sldId="304"/>
            <ac:cxnSpMk id="21" creationId="{A5849DCF-45A8-198B-C4A3-D7D2DEF40B02}"/>
          </ac:cxnSpMkLst>
        </pc:cxnChg>
        <pc:cxnChg chg="add del mod">
          <ac:chgData name="Yente" userId="8db8ddac-b12c-4f63-af7a-41a744d01b38" providerId="ADAL" clId="{E004E204-5AB4-444F-A9C3-2400D4A4B8B2}" dt="2024-10-08T09:48:34.600" v="899" actId="478"/>
          <ac:cxnSpMkLst>
            <pc:docMk/>
            <pc:sldMk cId="619142670" sldId="304"/>
            <ac:cxnSpMk id="22" creationId="{8D6337F7-846D-662A-57E1-E30ABCB22F22}"/>
          </ac:cxnSpMkLst>
        </pc:cxnChg>
        <pc:cxnChg chg="add del mod">
          <ac:chgData name="Yente" userId="8db8ddac-b12c-4f63-af7a-41a744d01b38" providerId="ADAL" clId="{E004E204-5AB4-444F-A9C3-2400D4A4B8B2}" dt="2024-10-08T09:48:34.023" v="898" actId="478"/>
          <ac:cxnSpMkLst>
            <pc:docMk/>
            <pc:sldMk cId="619142670" sldId="304"/>
            <ac:cxnSpMk id="24" creationId="{46691B55-EBF6-446F-5151-451810A7CF7E}"/>
          </ac:cxnSpMkLst>
        </pc:cxnChg>
        <pc:cxnChg chg="add mod">
          <ac:chgData name="Yente" userId="8db8ddac-b12c-4f63-af7a-41a744d01b38" providerId="ADAL" clId="{E004E204-5AB4-444F-A9C3-2400D4A4B8B2}" dt="2024-10-04T09:35:48.419" v="124"/>
          <ac:cxnSpMkLst>
            <pc:docMk/>
            <pc:sldMk cId="619142670" sldId="304"/>
            <ac:cxnSpMk id="26" creationId="{3EFCD1A0-EC1C-B200-36F5-5ED6DFDF8E41}"/>
          </ac:cxnSpMkLst>
        </pc:cxnChg>
        <pc:cxnChg chg="add del mod">
          <ac:chgData name="Yente" userId="8db8ddac-b12c-4f63-af7a-41a744d01b38" providerId="ADAL" clId="{E004E204-5AB4-444F-A9C3-2400D4A4B8B2}" dt="2024-10-08T09:49:23.256" v="943" actId="478"/>
          <ac:cxnSpMkLst>
            <pc:docMk/>
            <pc:sldMk cId="619142670" sldId="304"/>
            <ac:cxnSpMk id="28" creationId="{5DDA1A51-2091-8685-35B6-DD36BD76724D}"/>
          </ac:cxnSpMkLst>
        </pc:cxnChg>
        <pc:cxnChg chg="add del mod">
          <ac:chgData name="Yente" userId="8db8ddac-b12c-4f63-af7a-41a744d01b38" providerId="ADAL" clId="{E004E204-5AB4-444F-A9C3-2400D4A4B8B2}" dt="2024-10-08T09:49:22.513" v="942" actId="478"/>
          <ac:cxnSpMkLst>
            <pc:docMk/>
            <pc:sldMk cId="619142670" sldId="304"/>
            <ac:cxnSpMk id="30" creationId="{31145A2F-72D8-31FC-5087-5309B1925C75}"/>
          </ac:cxnSpMkLst>
        </pc:cxnChg>
      </pc:sldChg>
      <pc:sldChg chg="modSp del mod">
        <pc:chgData name="Yente" userId="8db8ddac-b12c-4f63-af7a-41a744d01b38" providerId="ADAL" clId="{E004E204-5AB4-444F-A9C3-2400D4A4B8B2}" dt="2024-10-04T12:36:29.625" v="405" actId="2696"/>
        <pc:sldMkLst>
          <pc:docMk/>
          <pc:sldMk cId="4087368060" sldId="305"/>
        </pc:sldMkLst>
        <pc:spChg chg="mod">
          <ac:chgData name="Yente" userId="8db8ddac-b12c-4f63-af7a-41a744d01b38" providerId="ADAL" clId="{E004E204-5AB4-444F-A9C3-2400D4A4B8B2}" dt="2024-10-04T12:35:58.125" v="393" actId="1076"/>
          <ac:spMkLst>
            <pc:docMk/>
            <pc:sldMk cId="4087368060" sldId="305"/>
            <ac:spMk id="5" creationId="{882032DB-92F0-04F5-0823-6B5D8E4C0401}"/>
          </ac:spMkLst>
        </pc:spChg>
      </pc:sldChg>
      <pc:sldChg chg="modSp mod">
        <pc:chgData name="Yente" userId="8db8ddac-b12c-4f63-af7a-41a744d01b38" providerId="ADAL" clId="{E004E204-5AB4-444F-A9C3-2400D4A4B8B2}" dt="2024-10-04T12:39:02.488" v="546" actId="1076"/>
        <pc:sldMkLst>
          <pc:docMk/>
          <pc:sldMk cId="4172647161" sldId="306"/>
        </pc:sldMkLst>
        <pc:picChg chg="mod">
          <ac:chgData name="Yente" userId="8db8ddac-b12c-4f63-af7a-41a744d01b38" providerId="ADAL" clId="{E004E204-5AB4-444F-A9C3-2400D4A4B8B2}" dt="2024-10-04T12:39:02.488" v="546" actId="1076"/>
          <ac:picMkLst>
            <pc:docMk/>
            <pc:sldMk cId="4172647161" sldId="306"/>
            <ac:picMk id="4" creationId="{B5730484-96B0-C3E1-BA71-229EA7950415}"/>
          </ac:picMkLst>
        </pc:picChg>
      </pc:sldChg>
      <pc:sldChg chg="delSp del mod">
        <pc:chgData name="Yente" userId="8db8ddac-b12c-4f63-af7a-41a744d01b38" providerId="ADAL" clId="{E004E204-5AB4-444F-A9C3-2400D4A4B8B2}" dt="2024-10-04T13:21:09.654" v="639" actId="2696"/>
        <pc:sldMkLst>
          <pc:docMk/>
          <pc:sldMk cId="3165433344" sldId="308"/>
        </pc:sldMkLst>
        <pc:picChg chg="del">
          <ac:chgData name="Yente" userId="8db8ddac-b12c-4f63-af7a-41a744d01b38" providerId="ADAL" clId="{E004E204-5AB4-444F-A9C3-2400D4A4B8B2}" dt="2024-10-04T13:20:34.591" v="616" actId="478"/>
          <ac:picMkLst>
            <pc:docMk/>
            <pc:sldMk cId="3165433344" sldId="308"/>
            <ac:picMk id="6" creationId="{A7BB7177-5C12-A35F-92A8-1984011D48F2}"/>
          </ac:picMkLst>
        </pc:picChg>
        <pc:picChg chg="del">
          <ac:chgData name="Yente" userId="8db8ddac-b12c-4f63-af7a-41a744d01b38" providerId="ADAL" clId="{E004E204-5AB4-444F-A9C3-2400D4A4B8B2}" dt="2024-10-04T13:20:33.871" v="615" actId="478"/>
          <ac:picMkLst>
            <pc:docMk/>
            <pc:sldMk cId="3165433344" sldId="308"/>
            <ac:picMk id="13" creationId="{35410AC9-B7B7-74D4-6AA2-E929DF62ADA7}"/>
          </ac:picMkLst>
        </pc:picChg>
      </pc:sldChg>
      <pc:sldChg chg="addSp delSp modSp add del mod modNotesTx">
        <pc:chgData name="Yente" userId="8db8ddac-b12c-4f63-af7a-41a744d01b38" providerId="ADAL" clId="{E004E204-5AB4-444F-A9C3-2400D4A4B8B2}" dt="2024-10-09T09:32:04.409" v="1892" actId="115"/>
        <pc:sldMkLst>
          <pc:docMk/>
          <pc:sldMk cId="0" sldId="310"/>
        </pc:sldMkLst>
        <pc:spChg chg="mod">
          <ac:chgData name="Yente" userId="8db8ddac-b12c-4f63-af7a-41a744d01b38" providerId="ADAL" clId="{E004E204-5AB4-444F-A9C3-2400D4A4B8B2}" dt="2024-10-08T09:55:42.909" v="984" actId="20577"/>
          <ac:spMkLst>
            <pc:docMk/>
            <pc:sldMk cId="0" sldId="310"/>
            <ac:spMk id="2" creationId="{862A59EB-F54E-F290-599F-B2D84C0FC441}"/>
          </ac:spMkLst>
        </pc:spChg>
        <pc:spChg chg="del">
          <ac:chgData name="Yente" userId="8db8ddac-b12c-4f63-af7a-41a744d01b38" providerId="ADAL" clId="{E004E204-5AB4-444F-A9C3-2400D4A4B8B2}" dt="2024-10-08T09:55:47.019" v="985" actId="478"/>
          <ac:spMkLst>
            <pc:docMk/>
            <pc:sldMk cId="0" sldId="310"/>
            <ac:spMk id="46082" creationId="{96173738-B94B-A935-1185-F20EC5AC66F9}"/>
          </ac:spMkLst>
        </pc:spChg>
        <pc:spChg chg="del">
          <ac:chgData name="Yente" userId="8db8ddac-b12c-4f63-af7a-41a744d01b38" providerId="ADAL" clId="{E004E204-5AB4-444F-A9C3-2400D4A4B8B2}" dt="2024-10-08T09:57:55.376" v="1107" actId="478"/>
          <ac:spMkLst>
            <pc:docMk/>
            <pc:sldMk cId="0" sldId="310"/>
            <ac:spMk id="46084" creationId="{C552B1EE-AA47-5B3D-A7F4-21934CD9B766}"/>
          </ac:spMkLst>
        </pc:spChg>
        <pc:graphicFrameChg chg="add del mod modGraphic">
          <ac:chgData name="Yente" userId="8db8ddac-b12c-4f63-af7a-41a744d01b38" providerId="ADAL" clId="{E004E204-5AB4-444F-A9C3-2400D4A4B8B2}" dt="2024-10-09T09:16:02.787" v="1234" actId="478"/>
          <ac:graphicFrameMkLst>
            <pc:docMk/>
            <pc:sldMk cId="0" sldId="310"/>
            <ac:graphicFrameMk id="5" creationId="{B9DF0BDC-13AB-5F4D-7677-5C5EBA6C28CE}"/>
          </ac:graphicFrameMkLst>
        </pc:graphicFrameChg>
        <pc:graphicFrameChg chg="add mod modGraphic">
          <ac:chgData name="Yente" userId="8db8ddac-b12c-4f63-af7a-41a744d01b38" providerId="ADAL" clId="{E004E204-5AB4-444F-A9C3-2400D4A4B8B2}" dt="2024-10-09T09:24:45.776" v="1330" actId="14734"/>
          <ac:graphicFrameMkLst>
            <pc:docMk/>
            <pc:sldMk cId="0" sldId="310"/>
            <ac:graphicFrameMk id="9" creationId="{00C4BAFD-AFDE-79EE-EE09-570E019F3E17}"/>
          </ac:graphicFrameMkLst>
        </pc:graphicFrameChg>
        <pc:picChg chg="del">
          <ac:chgData name="Yente" userId="8db8ddac-b12c-4f63-af7a-41a744d01b38" providerId="ADAL" clId="{E004E204-5AB4-444F-A9C3-2400D4A4B8B2}" dt="2024-10-08T09:57:55.986" v="1108" actId="478"/>
          <ac:picMkLst>
            <pc:docMk/>
            <pc:sldMk cId="0" sldId="310"/>
            <ac:picMk id="4" creationId="{D35A1F52-808F-186F-A4E6-DD4584A9D3E3}"/>
          </ac:picMkLst>
        </pc:picChg>
        <pc:picChg chg="add del mod">
          <ac:chgData name="Yente" userId="8db8ddac-b12c-4f63-af7a-41a744d01b38" providerId="ADAL" clId="{E004E204-5AB4-444F-A9C3-2400D4A4B8B2}" dt="2024-10-09T09:14:15.995" v="1196" actId="22"/>
          <ac:picMkLst>
            <pc:docMk/>
            <pc:sldMk cId="0" sldId="310"/>
            <ac:picMk id="6" creationId="{769EBD7F-8F3D-7120-C76A-1DDE3AE685E8}"/>
          </ac:picMkLst>
        </pc:picChg>
        <pc:picChg chg="add del mod">
          <ac:chgData name="Yente" userId="8db8ddac-b12c-4f63-af7a-41a744d01b38" providerId="ADAL" clId="{E004E204-5AB4-444F-A9C3-2400D4A4B8B2}" dt="2024-10-09T09:16:03.452" v="1235" actId="478"/>
          <ac:picMkLst>
            <pc:docMk/>
            <pc:sldMk cId="0" sldId="310"/>
            <ac:picMk id="7" creationId="{803A342A-F1B6-867B-12C2-70A051126C4E}"/>
          </ac:picMkLst>
        </pc:picChg>
        <pc:picChg chg="add del mod">
          <ac:chgData name="Yente" userId="8db8ddac-b12c-4f63-af7a-41a744d01b38" providerId="ADAL" clId="{E004E204-5AB4-444F-A9C3-2400D4A4B8B2}" dt="2024-10-09T09:16:04.128" v="1236" actId="478"/>
          <ac:picMkLst>
            <pc:docMk/>
            <pc:sldMk cId="0" sldId="310"/>
            <ac:picMk id="8" creationId="{077B707D-D42F-AB80-5094-9924880E0CC1}"/>
          </ac:picMkLst>
        </pc:picChg>
        <pc:picChg chg="add mod">
          <ac:chgData name="Yente" userId="8db8ddac-b12c-4f63-af7a-41a744d01b38" providerId="ADAL" clId="{E004E204-5AB4-444F-A9C3-2400D4A4B8B2}" dt="2024-10-09T09:24:30.278" v="1326" actId="1076"/>
          <ac:picMkLst>
            <pc:docMk/>
            <pc:sldMk cId="0" sldId="310"/>
            <ac:picMk id="1025" creationId="{AC4E7B09-393F-2B95-CB09-40B83665E11F}"/>
          </ac:picMkLst>
        </pc:picChg>
        <pc:picChg chg="add mod">
          <ac:chgData name="Yente" userId="8db8ddac-b12c-4f63-af7a-41a744d01b38" providerId="ADAL" clId="{E004E204-5AB4-444F-A9C3-2400D4A4B8B2}" dt="2024-10-09T09:24:47.901" v="1331" actId="1076"/>
          <ac:picMkLst>
            <pc:docMk/>
            <pc:sldMk cId="0" sldId="310"/>
            <ac:picMk id="1026" creationId="{CD64BE19-9C8D-6B97-A75F-48C148A3A8D9}"/>
          </ac:picMkLst>
        </pc:picChg>
        <pc:picChg chg="del">
          <ac:chgData name="Yente" userId="8db8ddac-b12c-4f63-af7a-41a744d01b38" providerId="ADAL" clId="{E004E204-5AB4-444F-A9C3-2400D4A4B8B2}" dt="2024-10-08T09:55:47.968" v="986" actId="478"/>
          <ac:picMkLst>
            <pc:docMk/>
            <pc:sldMk cId="0" sldId="310"/>
            <ac:picMk id="46083" creationId="{8B1217DC-B9A4-CC3C-3B17-F2ADE5510C88}"/>
          </ac:picMkLst>
        </pc:picChg>
      </pc:sldChg>
      <pc:sldChg chg="addSp delSp modSp mod modNotesTx">
        <pc:chgData name="Yente" userId="8db8ddac-b12c-4f63-af7a-41a744d01b38" providerId="ADAL" clId="{E004E204-5AB4-444F-A9C3-2400D4A4B8B2}" dt="2024-10-09T09:27:54.504" v="1449" actId="20577"/>
        <pc:sldMkLst>
          <pc:docMk/>
          <pc:sldMk cId="899064412" sldId="311"/>
        </pc:sldMkLst>
        <pc:picChg chg="add del mod">
          <ac:chgData name="Yente" userId="8db8ddac-b12c-4f63-af7a-41a744d01b38" providerId="ADAL" clId="{E004E204-5AB4-444F-A9C3-2400D4A4B8B2}" dt="2024-10-09T09:21:51.909" v="1323" actId="478"/>
          <ac:picMkLst>
            <pc:docMk/>
            <pc:sldMk cId="899064412" sldId="311"/>
            <ac:picMk id="3" creationId="{1108C796-ECA6-418E-9E8A-CB00C0FC2514}"/>
          </ac:picMkLst>
        </pc:picChg>
        <pc:picChg chg="add del mod">
          <ac:chgData name="Yente" userId="8db8ddac-b12c-4f63-af7a-41a744d01b38" providerId="ADAL" clId="{E004E204-5AB4-444F-A9C3-2400D4A4B8B2}" dt="2024-10-09T09:21:52.607" v="1324" actId="478"/>
          <ac:picMkLst>
            <pc:docMk/>
            <pc:sldMk cId="899064412" sldId="311"/>
            <ac:picMk id="5" creationId="{49814C72-D5EE-C592-268D-28E226C1C678}"/>
          </ac:picMkLst>
        </pc:picChg>
      </pc:sldChg>
      <pc:sldChg chg="addSp modSp mod modNotesTx">
        <pc:chgData name="Yente" userId="8db8ddac-b12c-4f63-af7a-41a744d01b38" providerId="ADAL" clId="{E004E204-5AB4-444F-A9C3-2400D4A4B8B2}" dt="2024-10-09T09:38:16.381" v="1907" actId="14100"/>
        <pc:sldMkLst>
          <pc:docMk/>
          <pc:sldMk cId="4288840627" sldId="313"/>
        </pc:sldMkLst>
        <pc:spChg chg="add mod">
          <ac:chgData name="Yente" userId="8db8ddac-b12c-4f63-af7a-41a744d01b38" providerId="ADAL" clId="{E004E204-5AB4-444F-A9C3-2400D4A4B8B2}" dt="2024-10-09T09:38:16.381" v="1907" actId="14100"/>
          <ac:spMkLst>
            <pc:docMk/>
            <pc:sldMk cId="4288840627" sldId="313"/>
            <ac:spMk id="4" creationId="{7548F69C-99D2-8897-57DF-529DB095DF88}"/>
          </ac:spMkLst>
        </pc:spChg>
      </pc:sldChg>
      <pc:sldChg chg="addSp delSp modSp add del mod modNotesTx">
        <pc:chgData name="Yente" userId="8db8ddac-b12c-4f63-af7a-41a744d01b38" providerId="ADAL" clId="{E004E204-5AB4-444F-A9C3-2400D4A4B8B2}" dt="2024-10-09T09:27:23.109" v="1339" actId="20577"/>
        <pc:sldMkLst>
          <pc:docMk/>
          <pc:sldMk cId="2602655283" sldId="319"/>
        </pc:sldMkLst>
        <pc:spChg chg="add mod">
          <ac:chgData name="Yente" userId="8db8ddac-b12c-4f63-af7a-41a744d01b38" providerId="ADAL" clId="{E004E204-5AB4-444F-A9C3-2400D4A4B8B2}" dt="2024-10-08T09:59:11.489" v="1132" actId="14100"/>
          <ac:spMkLst>
            <pc:docMk/>
            <pc:sldMk cId="2602655283" sldId="319"/>
            <ac:spMk id="4" creationId="{AAE50AFA-F261-2EBF-E3CD-5BD16261D5DB}"/>
          </ac:spMkLst>
        </pc:spChg>
        <pc:graphicFrameChg chg="add del mod modGraphic">
          <ac:chgData name="Yente" userId="8db8ddac-b12c-4f63-af7a-41a744d01b38" providerId="ADAL" clId="{E004E204-5AB4-444F-A9C3-2400D4A4B8B2}" dt="2024-10-09T09:18:36.199" v="1271" actId="478"/>
          <ac:graphicFrameMkLst>
            <pc:docMk/>
            <pc:sldMk cId="2602655283" sldId="319"/>
            <ac:graphicFrameMk id="2" creationId="{ED7EF1F3-452E-11B8-292B-BC187AA11A4C}"/>
          </ac:graphicFrameMkLst>
        </pc:graphicFrameChg>
        <pc:graphicFrameChg chg="add mod modGraphic">
          <ac:chgData name="Yente" userId="8db8ddac-b12c-4f63-af7a-41a744d01b38" providerId="ADAL" clId="{E004E204-5AB4-444F-A9C3-2400D4A4B8B2}" dt="2024-10-09T09:19:25.854" v="1300" actId="1076"/>
          <ac:graphicFrameMkLst>
            <pc:docMk/>
            <pc:sldMk cId="2602655283" sldId="319"/>
            <ac:graphicFrameMk id="3" creationId="{4A89E5CE-9254-0238-B710-4B53E28391F6}"/>
          </ac:graphicFrameMkLst>
        </pc:graphicFrameChg>
        <pc:picChg chg="add mod">
          <ac:chgData name="Yente" userId="8db8ddac-b12c-4f63-af7a-41a744d01b38" providerId="ADAL" clId="{E004E204-5AB4-444F-A9C3-2400D4A4B8B2}" dt="2024-10-09T09:19:04.661" v="1292" actId="1076"/>
          <ac:picMkLst>
            <pc:docMk/>
            <pc:sldMk cId="2602655283" sldId="319"/>
            <ac:picMk id="5" creationId="{F682EB05-93DE-3EEF-72D2-5477F6C94B96}"/>
          </ac:picMkLst>
        </pc:picChg>
        <pc:picChg chg="add mod">
          <ac:chgData name="Yente" userId="8db8ddac-b12c-4f63-af7a-41a744d01b38" providerId="ADAL" clId="{E004E204-5AB4-444F-A9C3-2400D4A4B8B2}" dt="2024-10-09T09:20:02.186" v="1312" actId="1076"/>
          <ac:picMkLst>
            <pc:docMk/>
            <pc:sldMk cId="2602655283" sldId="319"/>
            <ac:picMk id="2049" creationId="{35981015-CF0F-2697-73CB-3D9459D9E03B}"/>
          </ac:picMkLst>
        </pc:picChg>
        <pc:picChg chg="add mod">
          <ac:chgData name="Yente" userId="8db8ddac-b12c-4f63-af7a-41a744d01b38" providerId="ADAL" clId="{E004E204-5AB4-444F-A9C3-2400D4A4B8B2}" dt="2024-10-09T09:20:00.710" v="1311" actId="1076"/>
          <ac:picMkLst>
            <pc:docMk/>
            <pc:sldMk cId="2602655283" sldId="319"/>
            <ac:picMk id="2050" creationId="{9A74E63E-730A-6150-4A9D-3596FCE641AE}"/>
          </ac:picMkLst>
        </pc:picChg>
      </pc:sldChg>
      <pc:sldChg chg="addSp delSp modSp mod modNotesTx">
        <pc:chgData name="Yente" userId="8db8ddac-b12c-4f63-af7a-41a744d01b38" providerId="ADAL" clId="{E004E204-5AB4-444F-A9C3-2400D4A4B8B2}" dt="2024-10-09T09:27:04.089" v="1338" actId="20577"/>
        <pc:sldMkLst>
          <pc:docMk/>
          <pc:sldMk cId="738321595" sldId="321"/>
        </pc:sldMkLst>
        <pc:spChg chg="mod ord">
          <ac:chgData name="Yente" userId="8db8ddac-b12c-4f63-af7a-41a744d01b38" providerId="ADAL" clId="{E004E204-5AB4-444F-A9C3-2400D4A4B8B2}" dt="2024-10-04T13:20:08.666" v="562" actId="14100"/>
          <ac:spMkLst>
            <pc:docMk/>
            <pc:sldMk cId="738321595" sldId="321"/>
            <ac:spMk id="9" creationId="{0FA147D9-D68B-5BF0-6886-521D9BDE97CE}"/>
          </ac:spMkLst>
        </pc:spChg>
        <pc:spChg chg="mod">
          <ac:chgData name="Yente" userId="8db8ddac-b12c-4f63-af7a-41a744d01b38" providerId="ADAL" clId="{E004E204-5AB4-444F-A9C3-2400D4A4B8B2}" dt="2024-10-04T13:20:26.890" v="614" actId="14100"/>
          <ac:spMkLst>
            <pc:docMk/>
            <pc:sldMk cId="738321595" sldId="321"/>
            <ac:spMk id="14" creationId="{A2E33B49-E0FE-6865-440D-55BAD9C4D456}"/>
          </ac:spMkLst>
        </pc:spChg>
        <pc:picChg chg="add mod">
          <ac:chgData name="Yente" userId="8db8ddac-b12c-4f63-af7a-41a744d01b38" providerId="ADAL" clId="{E004E204-5AB4-444F-A9C3-2400D4A4B8B2}" dt="2024-10-04T13:20:10.927" v="563" actId="1076"/>
          <ac:picMkLst>
            <pc:docMk/>
            <pc:sldMk cId="738321595" sldId="321"/>
            <ac:picMk id="3" creationId="{8972ED93-9EF3-3F7B-634C-78A06FED5097}"/>
          </ac:picMkLst>
        </pc:picChg>
        <pc:picChg chg="del">
          <ac:chgData name="Yente" userId="8db8ddac-b12c-4f63-af7a-41a744d01b38" providerId="ADAL" clId="{E004E204-5AB4-444F-A9C3-2400D4A4B8B2}" dt="2024-10-04T12:36:33.356" v="407" actId="478"/>
          <ac:picMkLst>
            <pc:docMk/>
            <pc:sldMk cId="738321595" sldId="321"/>
            <ac:picMk id="6" creationId="{A7BB7177-5C12-A35F-92A8-1984011D48F2}"/>
          </ac:picMkLst>
        </pc:picChg>
        <pc:picChg chg="del">
          <ac:chgData name="Yente" userId="8db8ddac-b12c-4f63-af7a-41a744d01b38" providerId="ADAL" clId="{E004E204-5AB4-444F-A9C3-2400D4A4B8B2}" dt="2024-10-04T12:36:32.367" v="406" actId="478"/>
          <ac:picMkLst>
            <pc:docMk/>
            <pc:sldMk cId="738321595" sldId="321"/>
            <ac:picMk id="13" creationId="{35410AC9-B7B7-74D4-6AA2-E929DF62ADA7}"/>
          </ac:picMkLst>
        </pc:picChg>
      </pc:sldChg>
      <pc:sldChg chg="del">
        <pc:chgData name="Yente" userId="8db8ddac-b12c-4f63-af7a-41a744d01b38" providerId="ADAL" clId="{E004E204-5AB4-444F-A9C3-2400D4A4B8B2}" dt="2024-10-04T12:35:44.312" v="389" actId="2696"/>
        <pc:sldMkLst>
          <pc:docMk/>
          <pc:sldMk cId="2413440921" sldId="322"/>
        </pc:sldMkLst>
      </pc:sldChg>
      <pc:sldChg chg="addSp delSp modSp del mod">
        <pc:chgData name="Yente" userId="8db8ddac-b12c-4f63-af7a-41a744d01b38" providerId="ADAL" clId="{E004E204-5AB4-444F-A9C3-2400D4A4B8B2}" dt="2024-10-04T12:35:39.638" v="387" actId="2696"/>
        <pc:sldMkLst>
          <pc:docMk/>
          <pc:sldMk cId="915494132" sldId="323"/>
        </pc:sldMkLst>
        <pc:spChg chg="del">
          <ac:chgData name="Yente" userId="8db8ddac-b12c-4f63-af7a-41a744d01b38" providerId="ADAL" clId="{E004E204-5AB4-444F-A9C3-2400D4A4B8B2}" dt="2024-10-04T09:23:16.554" v="26" actId="478"/>
          <ac:spMkLst>
            <pc:docMk/>
            <pc:sldMk cId="915494132" sldId="323"/>
            <ac:spMk id="3" creationId="{A005DBC9-7968-E775-3E5B-BD9B8F6DF498}"/>
          </ac:spMkLst>
        </pc:spChg>
        <pc:picChg chg="add del mod">
          <ac:chgData name="Yente" userId="8db8ddac-b12c-4f63-af7a-41a744d01b38" providerId="ADAL" clId="{E004E204-5AB4-444F-A9C3-2400D4A4B8B2}" dt="2024-10-04T09:23:18.717" v="27" actId="478"/>
          <ac:picMkLst>
            <pc:docMk/>
            <pc:sldMk cId="915494132" sldId="323"/>
            <ac:picMk id="4" creationId="{FF4F87CD-0BA4-1B3E-4CA8-42A6CDAFEB56}"/>
          </ac:picMkLst>
        </pc:picChg>
        <pc:picChg chg="add mod">
          <ac:chgData name="Yente" userId="8db8ddac-b12c-4f63-af7a-41a744d01b38" providerId="ADAL" clId="{E004E204-5AB4-444F-A9C3-2400D4A4B8B2}" dt="2024-10-04T08:10:48.501" v="6" actId="1076"/>
          <ac:picMkLst>
            <pc:docMk/>
            <pc:sldMk cId="915494132" sldId="323"/>
            <ac:picMk id="5" creationId="{05DFA2A4-0FBB-9E1D-BAD0-5A7841C69B83}"/>
          </ac:picMkLst>
        </pc:picChg>
      </pc:sldChg>
      <pc:sldChg chg="del">
        <pc:chgData name="Yente" userId="8db8ddac-b12c-4f63-af7a-41a744d01b38" providerId="ADAL" clId="{E004E204-5AB4-444F-A9C3-2400D4A4B8B2}" dt="2024-10-04T12:35:42.569" v="388" actId="2696"/>
        <pc:sldMkLst>
          <pc:docMk/>
          <pc:sldMk cId="3422737406" sldId="324"/>
        </pc:sldMkLst>
      </pc:sldChg>
      <pc:sldChg chg="addSp delSp modSp add mod ord modNotesTx">
        <pc:chgData name="Yente" userId="8db8ddac-b12c-4f63-af7a-41a744d01b38" providerId="ADAL" clId="{E004E204-5AB4-444F-A9C3-2400D4A4B8B2}" dt="2024-10-09T09:25:55.008" v="1332" actId="1076"/>
        <pc:sldMkLst>
          <pc:docMk/>
          <pc:sldMk cId="2024554153" sldId="325"/>
        </pc:sldMkLst>
        <pc:spChg chg="add del mod">
          <ac:chgData name="Yente" userId="8db8ddac-b12c-4f63-af7a-41a744d01b38" providerId="ADAL" clId="{E004E204-5AB4-444F-A9C3-2400D4A4B8B2}" dt="2024-10-08T09:46:51.117" v="780" actId="478"/>
          <ac:spMkLst>
            <pc:docMk/>
            <pc:sldMk cId="2024554153" sldId="325"/>
            <ac:spMk id="2" creationId="{14EA5829-8DAE-323A-03B7-A09F67057520}"/>
          </ac:spMkLst>
        </pc:spChg>
        <pc:spChg chg="add mod">
          <ac:chgData name="Yente" userId="8db8ddac-b12c-4f63-af7a-41a744d01b38" providerId="ADAL" clId="{E004E204-5AB4-444F-A9C3-2400D4A4B8B2}" dt="2024-10-08T09:47:38.686" v="869" actId="1076"/>
          <ac:spMkLst>
            <pc:docMk/>
            <pc:sldMk cId="2024554153" sldId="325"/>
            <ac:spMk id="3" creationId="{72BF168F-966A-8A17-A399-E9F32F5737DF}"/>
          </ac:spMkLst>
        </pc:spChg>
        <pc:spChg chg="del">
          <ac:chgData name="Yente" userId="8db8ddac-b12c-4f63-af7a-41a744d01b38" providerId="ADAL" clId="{E004E204-5AB4-444F-A9C3-2400D4A4B8B2}" dt="2024-10-04T12:33:59.980" v="375" actId="478"/>
          <ac:spMkLst>
            <pc:docMk/>
            <pc:sldMk cId="2024554153" sldId="325"/>
            <ac:spMk id="4" creationId="{FD230D3A-CD02-E5BF-2AA6-EE91F540EBE2}"/>
          </ac:spMkLst>
        </pc:spChg>
        <pc:spChg chg="mod">
          <ac:chgData name="Yente" userId="8db8ddac-b12c-4f63-af7a-41a744d01b38" providerId="ADAL" clId="{E004E204-5AB4-444F-A9C3-2400D4A4B8B2}" dt="2024-10-08T09:47:48.404" v="880" actId="20577"/>
          <ac:spMkLst>
            <pc:docMk/>
            <pc:sldMk cId="2024554153" sldId="325"/>
            <ac:spMk id="6" creationId="{481700DC-B842-1B22-544E-102CEC05587F}"/>
          </ac:spMkLst>
        </pc:spChg>
        <pc:spChg chg="mod">
          <ac:chgData name="Yente" userId="8db8ddac-b12c-4f63-af7a-41a744d01b38" providerId="ADAL" clId="{E004E204-5AB4-444F-A9C3-2400D4A4B8B2}" dt="2024-10-04T12:33:01.348" v="361" actId="255"/>
          <ac:spMkLst>
            <pc:docMk/>
            <pc:sldMk cId="2024554153" sldId="325"/>
            <ac:spMk id="7" creationId="{616A6169-F05D-ED6D-8F68-194FAEDE56AE}"/>
          </ac:spMkLst>
        </pc:spChg>
        <pc:spChg chg="mod">
          <ac:chgData name="Yente" userId="8db8ddac-b12c-4f63-af7a-41a744d01b38" providerId="ADAL" clId="{E004E204-5AB4-444F-A9C3-2400D4A4B8B2}" dt="2024-10-04T12:32:42.849" v="353" actId="5793"/>
          <ac:spMkLst>
            <pc:docMk/>
            <pc:sldMk cId="2024554153" sldId="325"/>
            <ac:spMk id="9" creationId="{F2976D45-424F-3652-E2FE-A165DBCBF0B1}"/>
          </ac:spMkLst>
        </pc:spChg>
        <pc:spChg chg="add del mod">
          <ac:chgData name="Yente" userId="8db8ddac-b12c-4f63-af7a-41a744d01b38" providerId="ADAL" clId="{E004E204-5AB4-444F-A9C3-2400D4A4B8B2}" dt="2024-10-08T09:46:52.873" v="781" actId="478"/>
          <ac:spMkLst>
            <pc:docMk/>
            <pc:sldMk cId="2024554153" sldId="325"/>
            <ac:spMk id="12" creationId="{6D7AF60C-1D43-8424-617F-58742F8732A4}"/>
          </ac:spMkLst>
        </pc:spChg>
        <pc:spChg chg="del">
          <ac:chgData name="Yente" userId="8db8ddac-b12c-4f63-af7a-41a744d01b38" providerId="ADAL" clId="{E004E204-5AB4-444F-A9C3-2400D4A4B8B2}" dt="2024-10-04T12:02:30.288" v="276" actId="478"/>
          <ac:spMkLst>
            <pc:docMk/>
            <pc:sldMk cId="2024554153" sldId="325"/>
            <ac:spMk id="17" creationId="{6796D977-0788-867A-DF9C-DD382826A133}"/>
          </ac:spMkLst>
        </pc:spChg>
        <pc:spChg chg="del mod">
          <ac:chgData name="Yente" userId="8db8ddac-b12c-4f63-af7a-41a744d01b38" providerId="ADAL" clId="{E004E204-5AB4-444F-A9C3-2400D4A4B8B2}" dt="2024-10-04T12:02:34.527" v="279" actId="478"/>
          <ac:spMkLst>
            <pc:docMk/>
            <pc:sldMk cId="2024554153" sldId="325"/>
            <ac:spMk id="18" creationId="{5FEF3ABF-E740-C84E-5F56-9BD8747C968D}"/>
          </ac:spMkLst>
        </pc:spChg>
        <pc:spChg chg="mod">
          <ac:chgData name="Yente" userId="8db8ddac-b12c-4f63-af7a-41a744d01b38" providerId="ADAL" clId="{E004E204-5AB4-444F-A9C3-2400D4A4B8B2}" dt="2024-10-08T09:46:46.419" v="777" actId="20577"/>
          <ac:spMkLst>
            <pc:docMk/>
            <pc:sldMk cId="2024554153" sldId="325"/>
            <ac:spMk id="19" creationId="{8BE08DEF-A90D-EE75-6DB8-8C341104465B}"/>
          </ac:spMkLst>
        </pc:spChg>
        <pc:spChg chg="del">
          <ac:chgData name="Yente" userId="8db8ddac-b12c-4f63-af7a-41a744d01b38" providerId="ADAL" clId="{E004E204-5AB4-444F-A9C3-2400D4A4B8B2}" dt="2024-10-04T12:03:05.790" v="292" actId="478"/>
          <ac:spMkLst>
            <pc:docMk/>
            <pc:sldMk cId="2024554153" sldId="325"/>
            <ac:spMk id="20" creationId="{FBFFDD18-D9A4-E96B-C555-F7F939AD6A5A}"/>
          </ac:spMkLst>
        </pc:spChg>
        <pc:spChg chg="del">
          <ac:chgData name="Yente" userId="8db8ddac-b12c-4f63-af7a-41a744d01b38" providerId="ADAL" clId="{E004E204-5AB4-444F-A9C3-2400D4A4B8B2}" dt="2024-10-04T12:05:07.120" v="299" actId="478"/>
          <ac:spMkLst>
            <pc:docMk/>
            <pc:sldMk cId="2024554153" sldId="325"/>
            <ac:spMk id="27" creationId="{52784F46-F8E0-D38C-4928-25C416AF92ED}"/>
          </ac:spMkLst>
        </pc:spChg>
        <pc:spChg chg="mod">
          <ac:chgData name="Yente" userId="8db8ddac-b12c-4f63-af7a-41a744d01b38" providerId="ADAL" clId="{E004E204-5AB4-444F-A9C3-2400D4A4B8B2}" dt="2024-10-04T12:05:31.345" v="305" actId="20577"/>
          <ac:spMkLst>
            <pc:docMk/>
            <pc:sldMk cId="2024554153" sldId="325"/>
            <ac:spMk id="29" creationId="{1FC40DE5-37CF-CEA1-87C7-BE3EDEB5B2C2}"/>
          </ac:spMkLst>
        </pc:spChg>
        <pc:spChg chg="del">
          <ac:chgData name="Yente" userId="8db8ddac-b12c-4f63-af7a-41a744d01b38" providerId="ADAL" clId="{E004E204-5AB4-444F-A9C3-2400D4A4B8B2}" dt="2024-10-04T12:33:07.942" v="362" actId="478"/>
          <ac:spMkLst>
            <pc:docMk/>
            <pc:sldMk cId="2024554153" sldId="325"/>
            <ac:spMk id="33" creationId="{CAEFABCD-87AC-005A-9E3E-A9D2063ECEFC}"/>
          </ac:spMkLst>
        </pc:spChg>
        <pc:picChg chg="del">
          <ac:chgData name="Yente" userId="8db8ddac-b12c-4f63-af7a-41a744d01b38" providerId="ADAL" clId="{E004E204-5AB4-444F-A9C3-2400D4A4B8B2}" dt="2024-10-04T12:05:24.287" v="302" actId="478"/>
          <ac:picMkLst>
            <pc:docMk/>
            <pc:sldMk cId="2024554153" sldId="325"/>
            <ac:picMk id="3" creationId="{92CA88D6-6D8E-2D30-C6C5-34F5447661B3}"/>
          </ac:picMkLst>
        </pc:picChg>
        <pc:picChg chg="del">
          <ac:chgData name="Yente" userId="8db8ddac-b12c-4f63-af7a-41a744d01b38" providerId="ADAL" clId="{E004E204-5AB4-444F-A9C3-2400D4A4B8B2}" dt="2024-10-04T12:02:31.724" v="277" actId="478"/>
          <ac:picMkLst>
            <pc:docMk/>
            <pc:sldMk cId="2024554153" sldId="325"/>
            <ac:picMk id="15" creationId="{182D9C69-76CF-7172-D5FE-5971B97D1B61}"/>
          </ac:picMkLst>
        </pc:picChg>
        <pc:picChg chg="add del mod">
          <ac:chgData name="Yente" userId="8db8ddac-b12c-4f63-af7a-41a744d01b38" providerId="ADAL" clId="{E004E204-5AB4-444F-A9C3-2400D4A4B8B2}" dt="2024-10-08T09:47:42.980" v="871" actId="478"/>
          <ac:picMkLst>
            <pc:docMk/>
            <pc:sldMk cId="2024554153" sldId="325"/>
            <ac:picMk id="16" creationId="{57904E99-42A4-2625-AD85-0668E391C9B9}"/>
          </ac:picMkLst>
        </pc:picChg>
        <pc:picChg chg="add del mod">
          <ac:chgData name="Yente" userId="8db8ddac-b12c-4f63-af7a-41a744d01b38" providerId="ADAL" clId="{E004E204-5AB4-444F-A9C3-2400D4A4B8B2}" dt="2024-10-04T12:28:31.272" v="308" actId="21"/>
          <ac:picMkLst>
            <pc:docMk/>
            <pc:sldMk cId="2024554153" sldId="325"/>
            <ac:picMk id="23" creationId="{D866A8B4-3FFE-1C91-BE6D-DACFFF1D2E00}"/>
          </ac:picMkLst>
        </pc:picChg>
        <pc:picChg chg="add del mod">
          <ac:chgData name="Yente" userId="8db8ddac-b12c-4f63-af7a-41a744d01b38" providerId="ADAL" clId="{E004E204-5AB4-444F-A9C3-2400D4A4B8B2}" dt="2024-10-04T12:33:11.774" v="363" actId="478"/>
          <ac:picMkLst>
            <pc:docMk/>
            <pc:sldMk cId="2024554153" sldId="325"/>
            <ac:picMk id="25" creationId="{5457EB3F-02B4-5567-ED6C-FF6AE2CDFECB}"/>
          </ac:picMkLst>
        </pc:picChg>
        <pc:picChg chg="add mod">
          <ac:chgData name="Yente" userId="8db8ddac-b12c-4f63-af7a-41a744d01b38" providerId="ADAL" clId="{E004E204-5AB4-444F-A9C3-2400D4A4B8B2}" dt="2024-10-08T09:47:55.649" v="885" actId="1076"/>
          <ac:picMkLst>
            <pc:docMk/>
            <pc:sldMk cId="2024554153" sldId="325"/>
            <ac:picMk id="26" creationId="{98399DE3-47C5-077E-B41F-95C9BF9F1EEB}"/>
          </ac:picMkLst>
        </pc:picChg>
        <pc:picChg chg="add mod">
          <ac:chgData name="Yente" userId="8db8ddac-b12c-4f63-af7a-41a744d01b38" providerId="ADAL" clId="{E004E204-5AB4-444F-A9C3-2400D4A4B8B2}" dt="2024-10-09T09:25:55.008" v="1332" actId="1076"/>
          <ac:picMkLst>
            <pc:docMk/>
            <pc:sldMk cId="2024554153" sldId="325"/>
            <ac:picMk id="31" creationId="{E6AAE665-AAA5-ECAD-427E-33D8D1CB2930}"/>
          </ac:picMkLst>
        </pc:picChg>
        <pc:picChg chg="add mod">
          <ac:chgData name="Yente" userId="8db8ddac-b12c-4f63-af7a-41a744d01b38" providerId="ADAL" clId="{E004E204-5AB4-444F-A9C3-2400D4A4B8B2}" dt="2024-10-08T09:46:57.689" v="784" actId="1076"/>
          <ac:picMkLst>
            <pc:docMk/>
            <pc:sldMk cId="2024554153" sldId="325"/>
            <ac:picMk id="32" creationId="{BAFDD2B7-3AFD-B333-0849-65D64B73F3F0}"/>
          </ac:picMkLst>
        </pc:picChg>
        <pc:picChg chg="add mod modCrop">
          <ac:chgData name="Yente" userId="8db8ddac-b12c-4f63-af7a-41a744d01b38" providerId="ADAL" clId="{E004E204-5AB4-444F-A9C3-2400D4A4B8B2}" dt="2024-10-08T09:47:03.432" v="789" actId="1076"/>
          <ac:picMkLst>
            <pc:docMk/>
            <pc:sldMk cId="2024554153" sldId="325"/>
            <ac:picMk id="34" creationId="{E0774412-C381-641F-FFD4-21454FFB8190}"/>
          </ac:picMkLst>
        </pc:picChg>
        <pc:picChg chg="add del mod">
          <ac:chgData name="Yente" userId="8db8ddac-b12c-4f63-af7a-41a744d01b38" providerId="ADAL" clId="{E004E204-5AB4-444F-A9C3-2400D4A4B8B2}" dt="2024-10-08T09:47:42.215" v="870" actId="478"/>
          <ac:picMkLst>
            <pc:docMk/>
            <pc:sldMk cId="2024554153" sldId="325"/>
            <ac:picMk id="1026" creationId="{42C520AA-BDA8-1E33-EFC5-65599E089FFF}"/>
          </ac:picMkLst>
        </pc:picChg>
        <pc:cxnChg chg="del">
          <ac:chgData name="Yente" userId="8db8ddac-b12c-4f63-af7a-41a744d01b38" providerId="ADAL" clId="{E004E204-5AB4-444F-A9C3-2400D4A4B8B2}" dt="2024-10-08T09:47:51.840" v="882" actId="478"/>
          <ac:cxnSpMkLst>
            <pc:docMk/>
            <pc:sldMk cId="2024554153" sldId="325"/>
            <ac:cxnSpMk id="5" creationId="{5A11F666-4222-DA17-1795-9432EA6D89B6}"/>
          </ac:cxnSpMkLst>
        </pc:cxnChg>
        <pc:cxnChg chg="del">
          <ac:chgData name="Yente" userId="8db8ddac-b12c-4f63-af7a-41a744d01b38" providerId="ADAL" clId="{E004E204-5AB4-444F-A9C3-2400D4A4B8B2}" dt="2024-10-08T09:47:52.860" v="883" actId="478"/>
          <ac:cxnSpMkLst>
            <pc:docMk/>
            <pc:sldMk cId="2024554153" sldId="325"/>
            <ac:cxnSpMk id="8" creationId="{33B455D7-C48E-E28C-7C5D-3C32FDCDE681}"/>
          </ac:cxnSpMkLst>
        </pc:cxnChg>
        <pc:cxnChg chg="del">
          <ac:chgData name="Yente" userId="8db8ddac-b12c-4f63-af7a-41a744d01b38" providerId="ADAL" clId="{E004E204-5AB4-444F-A9C3-2400D4A4B8B2}" dt="2024-10-08T09:46:48.437" v="778" actId="478"/>
          <ac:cxnSpMkLst>
            <pc:docMk/>
            <pc:sldMk cId="2024554153" sldId="325"/>
            <ac:cxnSpMk id="10" creationId="{085949C9-73D7-8D81-AA7F-1BF093C41A45}"/>
          </ac:cxnSpMkLst>
        </pc:cxnChg>
        <pc:cxnChg chg="del">
          <ac:chgData name="Yente" userId="8db8ddac-b12c-4f63-af7a-41a744d01b38" providerId="ADAL" clId="{E004E204-5AB4-444F-A9C3-2400D4A4B8B2}" dt="2024-10-08T09:46:49.391" v="779" actId="478"/>
          <ac:cxnSpMkLst>
            <pc:docMk/>
            <pc:sldMk cId="2024554153" sldId="325"/>
            <ac:cxnSpMk id="21" creationId="{A5849DCF-45A8-198B-C4A3-D7D2DEF40B02}"/>
          </ac:cxnSpMkLst>
        </pc:cxnChg>
        <pc:cxnChg chg="del">
          <ac:chgData name="Yente" userId="8db8ddac-b12c-4f63-af7a-41a744d01b38" providerId="ADAL" clId="{E004E204-5AB4-444F-A9C3-2400D4A4B8B2}" dt="2024-10-08T09:46:58.687" v="785" actId="478"/>
          <ac:cxnSpMkLst>
            <pc:docMk/>
            <pc:sldMk cId="2024554153" sldId="325"/>
            <ac:cxnSpMk id="22" creationId="{8D6337F7-846D-662A-57E1-E30ABCB22F22}"/>
          </ac:cxnSpMkLst>
        </pc:cxnChg>
        <pc:cxnChg chg="del">
          <ac:chgData name="Yente" userId="8db8ddac-b12c-4f63-af7a-41a744d01b38" providerId="ADAL" clId="{E004E204-5AB4-444F-A9C3-2400D4A4B8B2}" dt="2024-10-08T09:46:59.734" v="786" actId="478"/>
          <ac:cxnSpMkLst>
            <pc:docMk/>
            <pc:sldMk cId="2024554153" sldId="325"/>
            <ac:cxnSpMk id="24" creationId="{46691B55-EBF6-446F-5151-451810A7CF7E}"/>
          </ac:cxnSpMkLst>
        </pc:cxnChg>
        <pc:cxnChg chg="del">
          <ac:chgData name="Yente" userId="8db8ddac-b12c-4f63-af7a-41a744d01b38" providerId="ADAL" clId="{E004E204-5AB4-444F-A9C3-2400D4A4B8B2}" dt="2024-10-08T09:47:56.637" v="886" actId="478"/>
          <ac:cxnSpMkLst>
            <pc:docMk/>
            <pc:sldMk cId="2024554153" sldId="325"/>
            <ac:cxnSpMk id="28" creationId="{5DDA1A51-2091-8685-35B6-DD36BD76724D}"/>
          </ac:cxnSpMkLst>
        </pc:cxnChg>
        <pc:cxnChg chg="del">
          <ac:chgData name="Yente" userId="8db8ddac-b12c-4f63-af7a-41a744d01b38" providerId="ADAL" clId="{E004E204-5AB4-444F-A9C3-2400D4A4B8B2}" dt="2024-10-08T09:47:57.414" v="887" actId="478"/>
          <ac:cxnSpMkLst>
            <pc:docMk/>
            <pc:sldMk cId="2024554153" sldId="325"/>
            <ac:cxnSpMk id="30" creationId="{31145A2F-72D8-31FC-5087-5309B1925C75}"/>
          </ac:cxnSpMkLst>
        </pc:cxnChg>
      </pc:sldChg>
      <pc:sldChg chg="modSp add mod ord modNotesTx">
        <pc:chgData name="Yente" userId="8db8ddac-b12c-4f63-af7a-41a744d01b38" providerId="ADAL" clId="{E004E204-5AB4-444F-A9C3-2400D4A4B8B2}" dt="2024-10-09T09:37:43.869" v="1894" actId="20577"/>
        <pc:sldMkLst>
          <pc:docMk/>
          <pc:sldMk cId="1618145047" sldId="326"/>
        </pc:sldMkLst>
        <pc:spChg chg="mod">
          <ac:chgData name="Yente" userId="8db8ddac-b12c-4f63-af7a-41a744d01b38" providerId="ADAL" clId="{E004E204-5AB4-444F-A9C3-2400D4A4B8B2}" dt="2024-10-04T13:21:14.114" v="640" actId="1076"/>
          <ac:spMkLst>
            <pc:docMk/>
            <pc:sldMk cId="1618145047" sldId="326"/>
            <ac:spMk id="9" creationId="{0FA147D9-D68B-5BF0-6886-521D9BDE97CE}"/>
          </ac:spMkLst>
        </pc:spChg>
        <pc:spChg chg="mod">
          <ac:chgData name="Yente" userId="8db8ddac-b12c-4f63-af7a-41a744d01b38" providerId="ADAL" clId="{E004E204-5AB4-444F-A9C3-2400D4A4B8B2}" dt="2024-10-04T13:21:04.663" v="638" actId="20577"/>
          <ac:spMkLst>
            <pc:docMk/>
            <pc:sldMk cId="1618145047" sldId="326"/>
            <ac:spMk id="14" creationId="{A2E33B49-E0FE-6865-440D-55BAD9C4D456}"/>
          </ac:spMkLst>
        </pc:spChg>
      </pc:sldChg>
      <pc:sldChg chg="modNotesTx">
        <pc:chgData name="Yente" userId="8db8ddac-b12c-4f63-af7a-41a744d01b38" providerId="ADAL" clId="{E004E204-5AB4-444F-A9C3-2400D4A4B8B2}" dt="2024-10-09T07:26:33.194" v="1142"/>
        <pc:sldMkLst>
          <pc:docMk/>
          <pc:sldMk cId="933739679" sldId="327"/>
        </pc:sldMkLst>
      </pc:sldChg>
      <pc:sldChg chg="addSp delSp modSp add mod delAnim modAnim modNotesTx">
        <pc:chgData name="Yente" userId="8db8ddac-b12c-4f63-af7a-41a744d01b38" providerId="ADAL" clId="{E004E204-5AB4-444F-A9C3-2400D4A4B8B2}" dt="2024-10-08T09:45:32.888" v="771" actId="1076"/>
        <pc:sldMkLst>
          <pc:docMk/>
          <pc:sldMk cId="1223505438" sldId="328"/>
        </pc:sldMkLst>
        <pc:spChg chg="add mod">
          <ac:chgData name="Yente" userId="8db8ddac-b12c-4f63-af7a-41a744d01b38" providerId="ADAL" clId="{E004E204-5AB4-444F-A9C3-2400D4A4B8B2}" dt="2024-10-08T09:43:47.874" v="675" actId="1076"/>
          <ac:spMkLst>
            <pc:docMk/>
            <pc:sldMk cId="1223505438" sldId="328"/>
            <ac:spMk id="2" creationId="{72D3EA62-EBA8-4F4A-591C-8A36658528FE}"/>
          </ac:spMkLst>
        </pc:spChg>
        <pc:spChg chg="add mod">
          <ac:chgData name="Yente" userId="8db8ddac-b12c-4f63-af7a-41a744d01b38" providerId="ADAL" clId="{E004E204-5AB4-444F-A9C3-2400D4A4B8B2}" dt="2024-10-08T09:43:37.627" v="670" actId="1076"/>
          <ac:spMkLst>
            <pc:docMk/>
            <pc:sldMk cId="1223505438" sldId="328"/>
            <ac:spMk id="4" creationId="{65DC7BDC-5BD6-9166-251B-C60D38633ABE}"/>
          </ac:spMkLst>
        </pc:spChg>
        <pc:spChg chg="mod">
          <ac:chgData name="Yente" userId="8db8ddac-b12c-4f63-af7a-41a744d01b38" providerId="ADAL" clId="{E004E204-5AB4-444F-A9C3-2400D4A4B8B2}" dt="2024-10-08T09:43:46.745" v="674" actId="1076"/>
          <ac:spMkLst>
            <pc:docMk/>
            <pc:sldMk cId="1223505438" sldId="328"/>
            <ac:spMk id="6" creationId="{E679C342-A165-3E5E-4557-00E35BFBCEFA}"/>
          </ac:spMkLst>
        </pc:spChg>
        <pc:spChg chg="mod">
          <ac:chgData name="Yente" userId="8db8ddac-b12c-4f63-af7a-41a744d01b38" providerId="ADAL" clId="{E004E204-5AB4-444F-A9C3-2400D4A4B8B2}" dt="2024-10-08T09:43:26.109" v="664" actId="1076"/>
          <ac:spMkLst>
            <pc:docMk/>
            <pc:sldMk cId="1223505438" sldId="328"/>
            <ac:spMk id="7" creationId="{DA523BC4-1B1A-FFC8-727C-37ED8E6FF1F1}"/>
          </ac:spMkLst>
        </pc:spChg>
        <pc:spChg chg="mod">
          <ac:chgData name="Yente" userId="8db8ddac-b12c-4f63-af7a-41a744d01b38" providerId="ADAL" clId="{E004E204-5AB4-444F-A9C3-2400D4A4B8B2}" dt="2024-10-08T09:43:45.352" v="673" actId="1076"/>
          <ac:spMkLst>
            <pc:docMk/>
            <pc:sldMk cId="1223505438" sldId="328"/>
            <ac:spMk id="9" creationId="{09DABF07-907D-59EE-986B-469357ED8806}"/>
          </ac:spMkLst>
        </pc:spChg>
        <pc:spChg chg="del">
          <ac:chgData name="Yente" userId="8db8ddac-b12c-4f63-af7a-41a744d01b38" providerId="ADAL" clId="{E004E204-5AB4-444F-A9C3-2400D4A4B8B2}" dt="2024-10-08T09:41:58.815" v="653" actId="478"/>
          <ac:spMkLst>
            <pc:docMk/>
            <pc:sldMk cId="1223505438" sldId="328"/>
            <ac:spMk id="19" creationId="{EB213A98-7FFC-7A0C-F8A3-74BC51D4D70E}"/>
          </ac:spMkLst>
        </pc:spChg>
        <pc:spChg chg="del">
          <ac:chgData name="Yente" userId="8db8ddac-b12c-4f63-af7a-41a744d01b38" providerId="ADAL" clId="{E004E204-5AB4-444F-A9C3-2400D4A4B8B2}" dt="2024-10-08T09:41:53.070" v="651" actId="478"/>
          <ac:spMkLst>
            <pc:docMk/>
            <pc:sldMk cId="1223505438" sldId="328"/>
            <ac:spMk id="33" creationId="{ADA76733-83D7-FA41-4563-C46F3F45E49B}"/>
          </ac:spMkLst>
        </pc:spChg>
        <pc:picChg chg="del">
          <ac:chgData name="Yente" userId="8db8ddac-b12c-4f63-af7a-41a744d01b38" providerId="ADAL" clId="{E004E204-5AB4-444F-A9C3-2400D4A4B8B2}" dt="2024-10-08T09:42:02.210" v="656" actId="478"/>
          <ac:picMkLst>
            <pc:docMk/>
            <pc:sldMk cId="1223505438" sldId="328"/>
            <ac:picMk id="3" creationId="{5422215A-DCC3-1CDC-A9C3-6100BDA817AA}"/>
          </ac:picMkLst>
        </pc:picChg>
        <pc:picChg chg="del">
          <ac:chgData name="Yente" userId="8db8ddac-b12c-4f63-af7a-41a744d01b38" providerId="ADAL" clId="{E004E204-5AB4-444F-A9C3-2400D4A4B8B2}" dt="2024-10-08T09:41:42.075" v="642" actId="478"/>
          <ac:picMkLst>
            <pc:docMk/>
            <pc:sldMk cId="1223505438" sldId="328"/>
            <ac:picMk id="15" creationId="{4FD25C28-8252-7705-21A9-48C29AD1C465}"/>
          </ac:picMkLst>
        </pc:picChg>
        <pc:picChg chg="mod">
          <ac:chgData name="Yente" userId="8db8ddac-b12c-4f63-af7a-41a744d01b38" providerId="ADAL" clId="{E004E204-5AB4-444F-A9C3-2400D4A4B8B2}" dt="2024-10-08T09:43:24.102" v="663" actId="1076"/>
          <ac:picMkLst>
            <pc:docMk/>
            <pc:sldMk cId="1223505438" sldId="328"/>
            <ac:picMk id="34" creationId="{421AF3BC-910A-A96E-CB36-68CDFEACF32C}"/>
          </ac:picMkLst>
        </pc:picChg>
        <pc:picChg chg="del">
          <ac:chgData name="Yente" userId="8db8ddac-b12c-4f63-af7a-41a744d01b38" providerId="ADAL" clId="{E004E204-5AB4-444F-A9C3-2400D4A4B8B2}" dt="2024-10-08T09:41:46.970" v="646" actId="478"/>
          <ac:picMkLst>
            <pc:docMk/>
            <pc:sldMk cId="1223505438" sldId="328"/>
            <ac:picMk id="35" creationId="{1BC6E207-D270-D76B-231C-D4F2E5E0992F}"/>
          </ac:picMkLst>
        </pc:picChg>
        <pc:picChg chg="del">
          <ac:chgData name="Yente" userId="8db8ddac-b12c-4f63-af7a-41a744d01b38" providerId="ADAL" clId="{E004E204-5AB4-444F-A9C3-2400D4A4B8B2}" dt="2024-10-08T09:42:01.129" v="654" actId="478"/>
          <ac:picMkLst>
            <pc:docMk/>
            <pc:sldMk cId="1223505438" sldId="328"/>
            <ac:picMk id="36" creationId="{FD17E706-E6B1-1677-75A0-DBA1855037FA}"/>
          </ac:picMkLst>
        </pc:picChg>
        <pc:picChg chg="del">
          <ac:chgData name="Yente" userId="8db8ddac-b12c-4f63-af7a-41a744d01b38" providerId="ADAL" clId="{E004E204-5AB4-444F-A9C3-2400D4A4B8B2}" dt="2024-10-08T09:42:02.732" v="657" actId="478"/>
          <ac:picMkLst>
            <pc:docMk/>
            <pc:sldMk cId="1223505438" sldId="328"/>
            <ac:picMk id="37" creationId="{E116634B-814B-8FEB-3A34-0ACA9002F94B}"/>
          </ac:picMkLst>
        </pc:picChg>
        <pc:picChg chg="del">
          <ac:chgData name="Yente" userId="8db8ddac-b12c-4f63-af7a-41a744d01b38" providerId="ADAL" clId="{E004E204-5AB4-444F-A9C3-2400D4A4B8B2}" dt="2024-10-08T09:42:01.703" v="655" actId="478"/>
          <ac:picMkLst>
            <pc:docMk/>
            <pc:sldMk cId="1223505438" sldId="328"/>
            <ac:picMk id="38" creationId="{62D6055A-D460-BB1D-6D98-536D0D54DE91}"/>
          </ac:picMkLst>
        </pc:picChg>
        <pc:cxnChg chg="del">
          <ac:chgData name="Yente" userId="8db8ddac-b12c-4f63-af7a-41a744d01b38" providerId="ADAL" clId="{E004E204-5AB4-444F-A9C3-2400D4A4B8B2}" dt="2024-10-08T09:43:50.197" v="676" actId="478"/>
          <ac:cxnSpMkLst>
            <pc:docMk/>
            <pc:sldMk cId="1223505438" sldId="328"/>
            <ac:cxnSpMk id="5" creationId="{4D56CFC5-843B-A895-BCF9-C588B1CC491C}"/>
          </ac:cxnSpMkLst>
        </pc:cxnChg>
        <pc:cxnChg chg="del">
          <ac:chgData name="Yente" userId="8db8ddac-b12c-4f63-af7a-41a744d01b38" providerId="ADAL" clId="{E004E204-5AB4-444F-A9C3-2400D4A4B8B2}" dt="2024-10-08T09:43:50.881" v="677" actId="478"/>
          <ac:cxnSpMkLst>
            <pc:docMk/>
            <pc:sldMk cId="1223505438" sldId="328"/>
            <ac:cxnSpMk id="8" creationId="{7B2735B5-82ED-F76B-0199-F146001D694E}"/>
          </ac:cxnSpMkLst>
        </pc:cxnChg>
        <pc:cxnChg chg="del">
          <ac:chgData name="Yente" userId="8db8ddac-b12c-4f63-af7a-41a744d01b38" providerId="ADAL" clId="{E004E204-5AB4-444F-A9C3-2400D4A4B8B2}" dt="2024-10-08T09:41:48.961" v="648" actId="478"/>
          <ac:cxnSpMkLst>
            <pc:docMk/>
            <pc:sldMk cId="1223505438" sldId="328"/>
            <ac:cxnSpMk id="10" creationId="{262D384A-402B-3A5B-A894-CD00CA1D659C}"/>
          </ac:cxnSpMkLst>
        </pc:cxnChg>
        <pc:cxnChg chg="del">
          <ac:chgData name="Yente" userId="8db8ddac-b12c-4f63-af7a-41a744d01b38" providerId="ADAL" clId="{E004E204-5AB4-444F-A9C3-2400D4A4B8B2}" dt="2024-10-08T09:41:44.413" v="644" actId="478"/>
          <ac:cxnSpMkLst>
            <pc:docMk/>
            <pc:sldMk cId="1223505438" sldId="328"/>
            <ac:cxnSpMk id="11" creationId="{6FFC17DD-9F93-192D-8627-681721D2D668}"/>
          </ac:cxnSpMkLst>
        </pc:cxnChg>
        <pc:cxnChg chg="del">
          <ac:chgData name="Yente" userId="8db8ddac-b12c-4f63-af7a-41a744d01b38" providerId="ADAL" clId="{E004E204-5AB4-444F-A9C3-2400D4A4B8B2}" dt="2024-10-08T09:41:43.437" v="643" actId="478"/>
          <ac:cxnSpMkLst>
            <pc:docMk/>
            <pc:sldMk cId="1223505438" sldId="328"/>
            <ac:cxnSpMk id="13" creationId="{5240C4EB-CF92-35F0-5182-00355E4AA6CC}"/>
          </ac:cxnSpMkLst>
        </pc:cxnChg>
        <pc:cxnChg chg="del">
          <ac:chgData name="Yente" userId="8db8ddac-b12c-4f63-af7a-41a744d01b38" providerId="ADAL" clId="{E004E204-5AB4-444F-A9C3-2400D4A4B8B2}" dt="2024-10-08T09:41:45.132" v="645" actId="478"/>
          <ac:cxnSpMkLst>
            <pc:docMk/>
            <pc:sldMk cId="1223505438" sldId="328"/>
            <ac:cxnSpMk id="14" creationId="{099D6B19-E74D-70BC-F501-544EB0485361}"/>
          </ac:cxnSpMkLst>
        </pc:cxnChg>
        <pc:cxnChg chg="add mod">
          <ac:chgData name="Yente" userId="8db8ddac-b12c-4f63-af7a-41a744d01b38" providerId="ADAL" clId="{E004E204-5AB4-444F-A9C3-2400D4A4B8B2}" dt="2024-10-08T09:45:11.773" v="762" actId="14100"/>
          <ac:cxnSpMkLst>
            <pc:docMk/>
            <pc:sldMk cId="1223505438" sldId="328"/>
            <ac:cxnSpMk id="18" creationId="{C0670422-D5A2-2A89-8866-BCC7DF06ADB9}"/>
          </ac:cxnSpMkLst>
        </pc:cxnChg>
        <pc:cxnChg chg="del">
          <ac:chgData name="Yente" userId="8db8ddac-b12c-4f63-af7a-41a744d01b38" providerId="ADAL" clId="{E004E204-5AB4-444F-A9C3-2400D4A4B8B2}" dt="2024-10-08T09:41:48.149" v="647" actId="478"/>
          <ac:cxnSpMkLst>
            <pc:docMk/>
            <pc:sldMk cId="1223505438" sldId="328"/>
            <ac:cxnSpMk id="21" creationId="{DC9137B8-9A13-09AC-829D-3998C916D208}"/>
          </ac:cxnSpMkLst>
        </pc:cxnChg>
        <pc:cxnChg chg="mod">
          <ac:chgData name="Yente" userId="8db8ddac-b12c-4f63-af7a-41a744d01b38" providerId="ADAL" clId="{E004E204-5AB4-444F-A9C3-2400D4A4B8B2}" dt="2024-10-08T09:44:54.504" v="755" actId="14100"/>
          <ac:cxnSpMkLst>
            <pc:docMk/>
            <pc:sldMk cId="1223505438" sldId="328"/>
            <ac:cxnSpMk id="22" creationId="{DC0F9F2A-BBAE-B0DD-F0BA-11AF89327D25}"/>
          </ac:cxnSpMkLst>
        </pc:cxnChg>
        <pc:cxnChg chg="mod">
          <ac:chgData name="Yente" userId="8db8ddac-b12c-4f63-af7a-41a744d01b38" providerId="ADAL" clId="{E004E204-5AB4-444F-A9C3-2400D4A4B8B2}" dt="2024-10-08T09:44:51.253" v="754" actId="1076"/>
          <ac:cxnSpMkLst>
            <pc:docMk/>
            <pc:sldMk cId="1223505438" sldId="328"/>
            <ac:cxnSpMk id="24" creationId="{AA593DD7-A2B4-DD54-5A66-940B23047E2B}"/>
          </ac:cxnSpMkLst>
        </pc:cxnChg>
        <pc:cxnChg chg="add mod">
          <ac:chgData name="Yente" userId="8db8ddac-b12c-4f63-af7a-41a744d01b38" providerId="ADAL" clId="{E004E204-5AB4-444F-A9C3-2400D4A4B8B2}" dt="2024-10-08T09:45:23.232" v="767" actId="1076"/>
          <ac:cxnSpMkLst>
            <pc:docMk/>
            <pc:sldMk cId="1223505438" sldId="328"/>
            <ac:cxnSpMk id="26" creationId="{BECCCAD0-03DC-6160-2746-A9D23B80EAD0}"/>
          </ac:cxnSpMkLst>
        </pc:cxnChg>
        <pc:cxnChg chg="del">
          <ac:chgData name="Yente" userId="8db8ddac-b12c-4f63-af7a-41a744d01b38" providerId="ADAL" clId="{E004E204-5AB4-444F-A9C3-2400D4A4B8B2}" dt="2024-10-08T09:43:53.482" v="679" actId="478"/>
          <ac:cxnSpMkLst>
            <pc:docMk/>
            <pc:sldMk cId="1223505438" sldId="328"/>
            <ac:cxnSpMk id="28" creationId="{70D8ADDD-B87A-D8D2-D9E2-8072425A2D56}"/>
          </ac:cxnSpMkLst>
        </pc:cxnChg>
        <pc:cxnChg chg="add mod">
          <ac:chgData name="Yente" userId="8db8ddac-b12c-4f63-af7a-41a744d01b38" providerId="ADAL" clId="{E004E204-5AB4-444F-A9C3-2400D4A4B8B2}" dt="2024-10-08T09:45:32.888" v="771" actId="1076"/>
          <ac:cxnSpMkLst>
            <pc:docMk/>
            <pc:sldMk cId="1223505438" sldId="328"/>
            <ac:cxnSpMk id="29" creationId="{18ED3BB2-29AD-E654-C18A-697AE7F7F247}"/>
          </ac:cxnSpMkLst>
        </pc:cxnChg>
        <pc:cxnChg chg="del">
          <ac:chgData name="Yente" userId="8db8ddac-b12c-4f63-af7a-41a744d01b38" providerId="ADAL" clId="{E004E204-5AB4-444F-A9C3-2400D4A4B8B2}" dt="2024-10-08T09:43:52.190" v="678" actId="478"/>
          <ac:cxnSpMkLst>
            <pc:docMk/>
            <pc:sldMk cId="1223505438" sldId="328"/>
            <ac:cxnSpMk id="30" creationId="{9B056DBF-2471-5EAC-6C63-0EAF6E82F761}"/>
          </ac:cxnSpMkLst>
        </pc:cxnChg>
      </pc:sldChg>
    </pc:docChg>
  </pc:docChgLst>
  <pc:docChgLst>
    <pc:chgData name="Yente" userId="8db8ddac-b12c-4f63-af7a-41a744d01b38" providerId="ADAL" clId="{22824916-CA55-4D03-8F45-18411558CD1A}"/>
    <pc:docChg chg="custSel addSld modSld sldOrd">
      <pc:chgData name="Yente" userId="8db8ddac-b12c-4f63-af7a-41a744d01b38" providerId="ADAL" clId="{22824916-CA55-4D03-8F45-18411558CD1A}" dt="2024-10-11T11:18:35.211" v="227" actId="1076"/>
      <pc:docMkLst>
        <pc:docMk/>
      </pc:docMkLst>
      <pc:sldChg chg="modSp mod">
        <pc:chgData name="Yente" userId="8db8ddac-b12c-4f63-af7a-41a744d01b38" providerId="ADAL" clId="{22824916-CA55-4D03-8F45-18411558CD1A}" dt="2024-10-11T10:27:52.133" v="126" actId="1076"/>
        <pc:sldMkLst>
          <pc:docMk/>
          <pc:sldMk cId="0" sldId="310"/>
        </pc:sldMkLst>
        <pc:spChg chg="mod">
          <ac:chgData name="Yente" userId="8db8ddac-b12c-4f63-af7a-41a744d01b38" providerId="ADAL" clId="{22824916-CA55-4D03-8F45-18411558CD1A}" dt="2024-10-11T10:27:39.834" v="123" actId="20577"/>
          <ac:spMkLst>
            <pc:docMk/>
            <pc:sldMk cId="0" sldId="310"/>
            <ac:spMk id="2" creationId="{862A59EB-F54E-F290-599F-B2D84C0FC441}"/>
          </ac:spMkLst>
        </pc:spChg>
        <pc:graphicFrameChg chg="mod modGraphic">
          <ac:chgData name="Yente" userId="8db8ddac-b12c-4f63-af7a-41a744d01b38" providerId="ADAL" clId="{22824916-CA55-4D03-8F45-18411558CD1A}" dt="2024-10-11T10:27:47.012" v="124" actId="1076"/>
          <ac:graphicFrameMkLst>
            <pc:docMk/>
            <pc:sldMk cId="0" sldId="310"/>
            <ac:graphicFrameMk id="9" creationId="{00C4BAFD-AFDE-79EE-EE09-570E019F3E17}"/>
          </ac:graphicFrameMkLst>
        </pc:graphicFrameChg>
        <pc:picChg chg="mod">
          <ac:chgData name="Yente" userId="8db8ddac-b12c-4f63-af7a-41a744d01b38" providerId="ADAL" clId="{22824916-CA55-4D03-8F45-18411558CD1A}" dt="2024-10-11T10:27:48.888" v="125" actId="1076"/>
          <ac:picMkLst>
            <pc:docMk/>
            <pc:sldMk cId="0" sldId="310"/>
            <ac:picMk id="1025" creationId="{AC4E7B09-393F-2B95-CB09-40B83665E11F}"/>
          </ac:picMkLst>
        </pc:picChg>
        <pc:picChg chg="mod">
          <ac:chgData name="Yente" userId="8db8ddac-b12c-4f63-af7a-41a744d01b38" providerId="ADAL" clId="{22824916-CA55-4D03-8F45-18411558CD1A}" dt="2024-10-11T10:27:52.133" v="126" actId="1076"/>
          <ac:picMkLst>
            <pc:docMk/>
            <pc:sldMk cId="0" sldId="310"/>
            <ac:picMk id="1026" creationId="{CD64BE19-9C8D-6B97-A75F-48C148A3A8D9}"/>
          </ac:picMkLst>
        </pc:picChg>
      </pc:sldChg>
      <pc:sldChg chg="addSp modSp mod ord modNotesTx">
        <pc:chgData name="Yente" userId="8db8ddac-b12c-4f63-af7a-41a744d01b38" providerId="ADAL" clId="{22824916-CA55-4D03-8F45-18411558CD1A}" dt="2024-10-11T11:18:35.211" v="227" actId="1076"/>
        <pc:sldMkLst>
          <pc:docMk/>
          <pc:sldMk cId="899064412" sldId="311"/>
        </pc:sldMkLst>
        <pc:spChg chg="mod">
          <ac:chgData name="Yente" userId="8db8ddac-b12c-4f63-af7a-41a744d01b38" providerId="ADAL" clId="{22824916-CA55-4D03-8F45-18411558CD1A}" dt="2024-10-11T10:27:24.445" v="107" actId="20577"/>
          <ac:spMkLst>
            <pc:docMk/>
            <pc:sldMk cId="899064412" sldId="311"/>
            <ac:spMk id="6" creationId="{AFDB3F7A-7AE5-7293-54E1-D9BD0E8597B5}"/>
          </ac:spMkLst>
        </pc:spChg>
        <pc:picChg chg="add mod modCrop">
          <ac:chgData name="Yente" userId="8db8ddac-b12c-4f63-af7a-41a744d01b38" providerId="ADAL" clId="{22824916-CA55-4D03-8F45-18411558CD1A}" dt="2024-10-11T11:17:07.851" v="205" actId="1076"/>
          <ac:picMkLst>
            <pc:docMk/>
            <pc:sldMk cId="899064412" sldId="311"/>
            <ac:picMk id="3" creationId="{BAE76A61-F048-C33B-F127-8C697991B5E0}"/>
          </ac:picMkLst>
        </pc:picChg>
        <pc:picChg chg="add mod">
          <ac:chgData name="Yente" userId="8db8ddac-b12c-4f63-af7a-41a744d01b38" providerId="ADAL" clId="{22824916-CA55-4D03-8F45-18411558CD1A}" dt="2024-10-11T11:18:35.211" v="227" actId="1076"/>
          <ac:picMkLst>
            <pc:docMk/>
            <pc:sldMk cId="899064412" sldId="311"/>
            <ac:picMk id="5" creationId="{B306F425-5FBB-760A-90CA-D23D4553A63A}"/>
          </ac:picMkLst>
        </pc:picChg>
        <pc:picChg chg="mod">
          <ac:chgData name="Yente" userId="8db8ddac-b12c-4f63-af7a-41a744d01b38" providerId="ADAL" clId="{22824916-CA55-4D03-8F45-18411558CD1A}" dt="2024-10-11T11:17:02.281" v="202" actId="1076"/>
          <ac:picMkLst>
            <pc:docMk/>
            <pc:sldMk cId="899064412" sldId="311"/>
            <ac:picMk id="9" creationId="{D7339C60-771F-E5A4-215F-CF8BBDE2A9C1}"/>
          </ac:picMkLst>
        </pc:picChg>
      </pc:sldChg>
      <pc:sldChg chg="modSp mod modNotesTx">
        <pc:chgData name="Yente" userId="8db8ddac-b12c-4f63-af7a-41a744d01b38" providerId="ADAL" clId="{22824916-CA55-4D03-8F45-18411558CD1A}" dt="2024-10-11T11:15:52.300" v="188"/>
        <pc:sldMkLst>
          <pc:docMk/>
          <pc:sldMk cId="2602655283" sldId="319"/>
        </pc:sldMkLst>
        <pc:spChg chg="mod">
          <ac:chgData name="Yente" userId="8db8ddac-b12c-4f63-af7a-41a744d01b38" providerId="ADAL" clId="{22824916-CA55-4D03-8F45-18411558CD1A}" dt="2024-10-11T10:28:02.100" v="145" actId="20577"/>
          <ac:spMkLst>
            <pc:docMk/>
            <pc:sldMk cId="2602655283" sldId="319"/>
            <ac:spMk id="4" creationId="{AAE50AFA-F261-2EBF-E3CD-5BD16261D5DB}"/>
          </ac:spMkLst>
        </pc:spChg>
        <pc:graphicFrameChg chg="mod modGraphic">
          <ac:chgData name="Yente" userId="8db8ddac-b12c-4f63-af7a-41a744d01b38" providerId="ADAL" clId="{22824916-CA55-4D03-8F45-18411558CD1A}" dt="2024-10-11T10:28:06.989" v="146" actId="1076"/>
          <ac:graphicFrameMkLst>
            <pc:docMk/>
            <pc:sldMk cId="2602655283" sldId="319"/>
            <ac:graphicFrameMk id="3" creationId="{4A89E5CE-9254-0238-B710-4B53E28391F6}"/>
          </ac:graphicFrameMkLst>
        </pc:graphicFrameChg>
        <pc:picChg chg="mod">
          <ac:chgData name="Yente" userId="8db8ddac-b12c-4f63-af7a-41a744d01b38" providerId="ADAL" clId="{22824916-CA55-4D03-8F45-18411558CD1A}" dt="2024-10-11T10:28:11" v="148" actId="1076"/>
          <ac:picMkLst>
            <pc:docMk/>
            <pc:sldMk cId="2602655283" sldId="319"/>
            <ac:picMk id="2049" creationId="{35981015-CF0F-2697-73CB-3D9459D9E03B}"/>
          </ac:picMkLst>
        </pc:picChg>
        <pc:picChg chg="mod">
          <ac:chgData name="Yente" userId="8db8ddac-b12c-4f63-af7a-41a744d01b38" providerId="ADAL" clId="{22824916-CA55-4D03-8F45-18411558CD1A}" dt="2024-10-11T10:28:09.492" v="147" actId="1076"/>
          <ac:picMkLst>
            <pc:docMk/>
            <pc:sldMk cId="2602655283" sldId="319"/>
            <ac:picMk id="2050" creationId="{9A74E63E-730A-6150-4A9D-3596FCE641AE}"/>
          </ac:picMkLst>
        </pc:picChg>
      </pc:sldChg>
      <pc:sldChg chg="addSp modSp add mod ord modNotesTx">
        <pc:chgData name="Yente" userId="8db8ddac-b12c-4f63-af7a-41a744d01b38" providerId="ADAL" clId="{22824916-CA55-4D03-8F45-18411558CD1A}" dt="2024-10-11T11:18:30.930" v="226" actId="1076"/>
        <pc:sldMkLst>
          <pc:docMk/>
          <pc:sldMk cId="697750124" sldId="329"/>
        </pc:sldMkLst>
        <pc:spChg chg="mod">
          <ac:chgData name="Yente" userId="8db8ddac-b12c-4f63-af7a-41a744d01b38" providerId="ADAL" clId="{22824916-CA55-4D03-8F45-18411558CD1A}" dt="2024-10-11T10:28:17.490" v="161" actId="20577"/>
          <ac:spMkLst>
            <pc:docMk/>
            <pc:sldMk cId="697750124" sldId="329"/>
            <ac:spMk id="6" creationId="{85F9BFA7-6D72-6442-2F8A-85C6074FCEE7}"/>
          </ac:spMkLst>
        </pc:spChg>
        <pc:picChg chg="add mod">
          <ac:chgData name="Yente" userId="8db8ddac-b12c-4f63-af7a-41a744d01b38" providerId="ADAL" clId="{22824916-CA55-4D03-8F45-18411558CD1A}" dt="2024-10-11T11:18:20.169" v="220" actId="1076"/>
          <ac:picMkLst>
            <pc:docMk/>
            <pc:sldMk cId="697750124" sldId="329"/>
            <ac:picMk id="3" creationId="{BE73B989-454B-9494-013B-4DF1B85B4D63}"/>
          </ac:picMkLst>
        </pc:picChg>
        <pc:picChg chg="add mod">
          <ac:chgData name="Yente" userId="8db8ddac-b12c-4f63-af7a-41a744d01b38" providerId="ADAL" clId="{22824916-CA55-4D03-8F45-18411558CD1A}" dt="2024-10-11T11:18:30.930" v="226" actId="1076"/>
          <ac:picMkLst>
            <pc:docMk/>
            <pc:sldMk cId="697750124" sldId="329"/>
            <ac:picMk id="5" creationId="{90E81C94-361D-3517-239D-B5E8594B802D}"/>
          </ac:picMkLst>
        </pc:picChg>
      </pc:sldChg>
    </pc:docChg>
  </pc:docChgLst>
  <pc:docChgLst>
    <pc:chgData name="Yente" userId="S::yente@beroepenhuis.be::8db8ddac-b12c-4f63-af7a-41a744d01b38" providerId="AD" clId="Web-{9CA8B5EB-63DE-439F-9E20-0C4FC7D17B06}"/>
    <pc:docChg chg="modSld">
      <pc:chgData name="Yente" userId="S::yente@beroepenhuis.be::8db8ddac-b12c-4f63-af7a-41a744d01b38" providerId="AD" clId="Web-{9CA8B5EB-63DE-439F-9E20-0C4FC7D17B06}" dt="2024-10-10T07:33:35.552" v="5" actId="1076"/>
      <pc:docMkLst>
        <pc:docMk/>
      </pc:docMkLst>
      <pc:sldChg chg="modSp">
        <pc:chgData name="Yente" userId="S::yente@beroepenhuis.be::8db8ddac-b12c-4f63-af7a-41a744d01b38" providerId="AD" clId="Web-{9CA8B5EB-63DE-439F-9E20-0C4FC7D17B06}" dt="2024-10-10T07:33:35.552" v="5" actId="1076"/>
        <pc:sldMkLst>
          <pc:docMk/>
          <pc:sldMk cId="0" sldId="303"/>
        </pc:sldMkLst>
        <pc:spChg chg="mod">
          <ac:chgData name="Yente" userId="S::yente@beroepenhuis.be::8db8ddac-b12c-4f63-af7a-41a744d01b38" providerId="AD" clId="Web-{9CA8B5EB-63DE-439F-9E20-0C4FC7D17B06}" dt="2024-10-10T07:33:35.552" v="5" actId="1076"/>
          <ac:spMkLst>
            <pc:docMk/>
            <pc:sldMk cId="0" sldId="303"/>
            <ac:spMk id="3" creationId="{6AF4C286-8DD4-8018-83DE-625DCC14A644}"/>
          </ac:spMkLst>
        </pc:spChg>
      </pc:sldChg>
    </pc:docChg>
  </pc:docChgLst>
  <pc:docChgLst>
    <pc:chgData name="Yente" userId="S::yente@beroepenhuis.be::8db8ddac-b12c-4f63-af7a-41a744d01b38" providerId="AD" clId="Web-{46573288-0CD1-47BF-95CC-475E68746C85}"/>
    <pc:docChg chg="addSld delSld modSld">
      <pc:chgData name="Yente" userId="S::yente@beroepenhuis.be::8db8ddac-b12c-4f63-af7a-41a744d01b38" providerId="AD" clId="Web-{46573288-0CD1-47BF-95CC-475E68746C85}" dt="2024-10-08T07:49:12.537" v="140"/>
      <pc:docMkLst>
        <pc:docMk/>
      </pc:docMkLst>
      <pc:sldChg chg="addSp delSp modSp add replId delAnim modNotes">
        <pc:chgData name="Yente" userId="S::yente@beroepenhuis.be::8db8ddac-b12c-4f63-af7a-41a744d01b38" providerId="AD" clId="Web-{46573288-0CD1-47BF-95CC-475E68746C85}" dt="2024-10-08T07:49:12.537" v="140"/>
        <pc:sldMkLst>
          <pc:docMk/>
          <pc:sldMk cId="933739679" sldId="327"/>
        </pc:sldMkLst>
        <pc:spChg chg="del">
          <ac:chgData name="Yente" userId="S::yente@beroepenhuis.be::8db8ddac-b12c-4f63-af7a-41a744d01b38" providerId="AD" clId="Web-{46573288-0CD1-47BF-95CC-475E68746C85}" dt="2024-10-08T07:43:58.975" v="5"/>
          <ac:spMkLst>
            <pc:docMk/>
            <pc:sldMk cId="933739679" sldId="327"/>
            <ac:spMk id="3" creationId="{6AF4C286-8DD4-8018-83DE-625DCC14A644}"/>
          </ac:spMkLst>
        </pc:spChg>
        <pc:spChg chg="add mod">
          <ac:chgData name="Yente" userId="S::yente@beroepenhuis.be::8db8ddac-b12c-4f63-af7a-41a744d01b38" providerId="AD" clId="Web-{46573288-0CD1-47BF-95CC-475E68746C85}" dt="2024-10-08T07:46:56.874" v="90"/>
          <ac:spMkLst>
            <pc:docMk/>
            <pc:sldMk cId="933739679" sldId="327"/>
            <ac:spMk id="5" creationId="{A886337F-A97F-2E8A-D3D7-1CF770DC8AF2}"/>
          </ac:spMkLst>
        </pc:spChg>
        <pc:spChg chg="add mod">
          <ac:chgData name="Yente" userId="S::yente@beroepenhuis.be::8db8ddac-b12c-4f63-af7a-41a744d01b38" providerId="AD" clId="Web-{46573288-0CD1-47BF-95CC-475E68746C85}" dt="2024-10-08T07:47:09.078" v="92"/>
          <ac:spMkLst>
            <pc:docMk/>
            <pc:sldMk cId="933739679" sldId="327"/>
            <ac:spMk id="6" creationId="{D000B2E1-6414-3DC6-6B22-FAF3A052F855}"/>
          </ac:spMkLst>
        </pc:spChg>
        <pc:spChg chg="add mod">
          <ac:chgData name="Yente" userId="S::yente@beroepenhuis.be::8db8ddac-b12c-4f63-af7a-41a744d01b38" providerId="AD" clId="Web-{46573288-0CD1-47BF-95CC-475E68746C85}" dt="2024-10-08T07:47:14.438" v="93"/>
          <ac:spMkLst>
            <pc:docMk/>
            <pc:sldMk cId="933739679" sldId="327"/>
            <ac:spMk id="7" creationId="{B2BBA546-DADC-EBC7-B30A-F277E7690819}"/>
          </ac:spMkLst>
        </pc:spChg>
        <pc:spChg chg="add mod">
          <ac:chgData name="Yente" userId="S::yente@beroepenhuis.be::8db8ddac-b12c-4f63-af7a-41a744d01b38" providerId="AD" clId="Web-{46573288-0CD1-47BF-95CC-475E68746C85}" dt="2024-10-08T07:47:01.999" v="91"/>
          <ac:spMkLst>
            <pc:docMk/>
            <pc:sldMk cId="933739679" sldId="327"/>
            <ac:spMk id="8" creationId="{489C3037-8C48-ADD9-2153-109F1AAB51E5}"/>
          </ac:spMkLst>
        </pc:spChg>
        <pc:spChg chg="del">
          <ac:chgData name="Yente" userId="S::yente@beroepenhuis.be::8db8ddac-b12c-4f63-af7a-41a744d01b38" providerId="AD" clId="Web-{46573288-0CD1-47BF-95CC-475E68746C85}" dt="2024-10-08T07:43:58.506" v="4"/>
          <ac:spMkLst>
            <pc:docMk/>
            <pc:sldMk cId="933739679" sldId="327"/>
            <ac:spMk id="10" creationId="{7166565B-5B40-6443-17B3-4D6AD92AAA68}"/>
          </ac:spMkLst>
        </pc:spChg>
        <pc:spChg chg="add mod">
          <ac:chgData name="Yente" userId="S::yente@beroepenhuis.be::8db8ddac-b12c-4f63-af7a-41a744d01b38" providerId="AD" clId="Web-{46573288-0CD1-47BF-95CC-475E68746C85}" dt="2024-10-08T07:47:33.173" v="97"/>
          <ac:spMkLst>
            <pc:docMk/>
            <pc:sldMk cId="933739679" sldId="327"/>
            <ac:spMk id="11" creationId="{CA7AD6B2-92CE-1C19-06DB-82D345FD74BD}"/>
          </ac:spMkLst>
        </pc:spChg>
        <pc:spChg chg="add mod">
          <ac:chgData name="Yente" userId="S::yente@beroepenhuis.be::8db8ddac-b12c-4f63-af7a-41a744d01b38" providerId="AD" clId="Web-{46573288-0CD1-47BF-95CC-475E68746C85}" dt="2024-10-08T07:47:24.032" v="95"/>
          <ac:spMkLst>
            <pc:docMk/>
            <pc:sldMk cId="933739679" sldId="327"/>
            <ac:spMk id="12" creationId="{E417FFD4-EACB-815C-5BDA-E1C088B2F8E4}"/>
          </ac:spMkLst>
        </pc:spChg>
        <pc:spChg chg="add mod">
          <ac:chgData name="Yente" userId="S::yente@beroepenhuis.be::8db8ddac-b12c-4f63-af7a-41a744d01b38" providerId="AD" clId="Web-{46573288-0CD1-47BF-95CC-475E68746C85}" dt="2024-10-08T07:47:29.720" v="96"/>
          <ac:spMkLst>
            <pc:docMk/>
            <pc:sldMk cId="933739679" sldId="327"/>
            <ac:spMk id="13" creationId="{0B4EB331-0BA3-6A1F-ED65-A432BCB31737}"/>
          </ac:spMkLst>
        </pc:spChg>
        <pc:spChg chg="add mod">
          <ac:chgData name="Yente" userId="S::yente@beroepenhuis.be::8db8ddac-b12c-4f63-af7a-41a744d01b38" providerId="AD" clId="Web-{46573288-0CD1-47BF-95CC-475E68746C85}" dt="2024-10-08T07:47:19.094" v="94"/>
          <ac:spMkLst>
            <pc:docMk/>
            <pc:sldMk cId="933739679" sldId="327"/>
            <ac:spMk id="14" creationId="{8B515317-6AB3-8B7B-B577-3507F4FE9B12}"/>
          </ac:spMkLst>
        </pc:spChg>
        <pc:picChg chg="del">
          <ac:chgData name="Yente" userId="S::yente@beroepenhuis.be::8db8ddac-b12c-4f63-af7a-41a744d01b38" providerId="AD" clId="Web-{46573288-0CD1-47BF-95CC-475E68746C85}" dt="2024-10-08T07:43:55.959" v="3"/>
          <ac:picMkLst>
            <pc:docMk/>
            <pc:sldMk cId="933739679" sldId="327"/>
            <ac:picMk id="2" creationId="{F93CC4A2-3B19-258B-B946-6DF0634F9B51}"/>
          </ac:picMkLst>
        </pc:picChg>
      </pc:sldChg>
      <pc:sldChg chg="new del">
        <pc:chgData name="Yente" userId="S::yente@beroepenhuis.be::8db8ddac-b12c-4f63-af7a-41a744d01b38" providerId="AD" clId="Web-{46573288-0CD1-47BF-95CC-475E68746C85}" dt="2024-10-08T07:43:51.569" v="1"/>
        <pc:sldMkLst>
          <pc:docMk/>
          <pc:sldMk cId="3727375459" sldId="327"/>
        </pc:sldMkLst>
      </pc:sldChg>
    </pc:docChg>
  </pc:docChgLst>
  <pc:docChgLst>
    <pc:chgData name="Yente" userId="S::yente@beroepenhuis.be::8db8ddac-b12c-4f63-af7a-41a744d01b38" providerId="AD" clId="Web-{58DFBE5D-39AB-4431-BF9C-42B3A96D09AC}"/>
    <pc:docChg chg="modSld">
      <pc:chgData name="Yente" userId="S::yente@beroepenhuis.be::8db8ddac-b12c-4f63-af7a-41a744d01b38" providerId="AD" clId="Web-{58DFBE5D-39AB-4431-BF9C-42B3A96D09AC}" dt="2024-10-04T08:30:00.836" v="92" actId="1076"/>
      <pc:docMkLst>
        <pc:docMk/>
      </pc:docMkLst>
      <pc:sldChg chg="addSp delSp modSp addAnim delAnim">
        <pc:chgData name="Yente" userId="S::yente@beroepenhuis.be::8db8ddac-b12c-4f63-af7a-41a744d01b38" providerId="AD" clId="Web-{58DFBE5D-39AB-4431-BF9C-42B3A96D09AC}" dt="2024-10-04T08:30:00.836" v="92" actId="1076"/>
        <pc:sldMkLst>
          <pc:docMk/>
          <pc:sldMk cId="619142670" sldId="304"/>
        </pc:sldMkLst>
        <pc:spChg chg="del mod">
          <ac:chgData name="Yente" userId="S::yente@beroepenhuis.be::8db8ddac-b12c-4f63-af7a-41a744d01b38" providerId="AD" clId="Web-{58DFBE5D-39AB-4431-BF9C-42B3A96D09AC}" dt="2024-10-04T08:28:35.568" v="69"/>
          <ac:spMkLst>
            <pc:docMk/>
            <pc:sldMk cId="619142670" sldId="304"/>
            <ac:spMk id="2" creationId="{07E518B2-4181-240F-F9DD-F95A5628F64A}"/>
          </ac:spMkLst>
        </pc:spChg>
        <pc:spChg chg="mod">
          <ac:chgData name="Yente" userId="S::yente@beroepenhuis.be::8db8ddac-b12c-4f63-af7a-41a744d01b38" providerId="AD" clId="Web-{58DFBE5D-39AB-4431-BF9C-42B3A96D09AC}" dt="2024-10-04T08:25:52.376" v="21" actId="1076"/>
          <ac:spMkLst>
            <pc:docMk/>
            <pc:sldMk cId="619142670" sldId="304"/>
            <ac:spMk id="4" creationId="{FD230D3A-CD02-E5BF-2AA6-EE91F540EBE2}"/>
          </ac:spMkLst>
        </pc:spChg>
        <pc:spChg chg="mod">
          <ac:chgData name="Yente" userId="S::yente@beroepenhuis.be::8db8ddac-b12c-4f63-af7a-41a744d01b38" providerId="AD" clId="Web-{58DFBE5D-39AB-4431-BF9C-42B3A96D09AC}" dt="2024-10-04T08:28:21.193" v="65" actId="20577"/>
          <ac:spMkLst>
            <pc:docMk/>
            <pc:sldMk cId="619142670" sldId="304"/>
            <ac:spMk id="6" creationId="{481700DC-B842-1B22-544E-102CEC05587F}"/>
          </ac:spMkLst>
        </pc:spChg>
        <pc:spChg chg="del mod">
          <ac:chgData name="Yente" userId="S::yente@beroepenhuis.be::8db8ddac-b12c-4f63-af7a-41a744d01b38" providerId="AD" clId="Web-{58DFBE5D-39AB-4431-BF9C-42B3A96D09AC}" dt="2024-10-04T08:28:12.302" v="57"/>
          <ac:spMkLst>
            <pc:docMk/>
            <pc:sldMk cId="619142670" sldId="304"/>
            <ac:spMk id="8" creationId="{40598338-191D-64C5-0E0D-2CCDF41F395B}"/>
          </ac:spMkLst>
        </pc:spChg>
        <pc:spChg chg="add mod">
          <ac:chgData name="Yente" userId="S::yente@beroepenhuis.be::8db8ddac-b12c-4f63-af7a-41a744d01b38" providerId="AD" clId="Web-{58DFBE5D-39AB-4431-BF9C-42B3A96D09AC}" dt="2024-10-04T08:29:44.414" v="86" actId="1076"/>
          <ac:spMkLst>
            <pc:docMk/>
            <pc:sldMk cId="619142670" sldId="304"/>
            <ac:spMk id="17" creationId="{6796D977-0788-867A-DF9C-DD382826A133}"/>
          </ac:spMkLst>
        </pc:spChg>
        <pc:spChg chg="add mod">
          <ac:chgData name="Yente" userId="S::yente@beroepenhuis.be::8db8ddac-b12c-4f63-af7a-41a744d01b38" providerId="AD" clId="Web-{58DFBE5D-39AB-4431-BF9C-42B3A96D09AC}" dt="2024-10-04T08:30:00.836" v="92" actId="1076"/>
          <ac:spMkLst>
            <pc:docMk/>
            <pc:sldMk cId="619142670" sldId="304"/>
            <ac:spMk id="19" creationId="{8BE08DEF-A90D-EE75-6DB8-8C341104465B}"/>
          </ac:spMkLst>
        </pc:spChg>
        <pc:spChg chg="add mod">
          <ac:chgData name="Yente" userId="S::yente@beroepenhuis.be::8db8ddac-b12c-4f63-af7a-41a744d01b38" providerId="AD" clId="Web-{58DFBE5D-39AB-4431-BF9C-42B3A96D09AC}" dt="2024-10-04T08:28:37.225" v="70" actId="14100"/>
          <ac:spMkLst>
            <pc:docMk/>
            <pc:sldMk cId="619142670" sldId="304"/>
            <ac:spMk id="20" creationId="{FBFFDD18-D9A4-E96B-C555-F7F939AD6A5A}"/>
          </ac:spMkLst>
        </pc:spChg>
        <pc:picChg chg="add mod">
          <ac:chgData name="Yente" userId="S::yente@beroepenhuis.be::8db8ddac-b12c-4f63-af7a-41a744d01b38" providerId="AD" clId="Web-{58DFBE5D-39AB-4431-BF9C-42B3A96D09AC}" dt="2024-10-04T08:29:45.836" v="87" actId="1076"/>
          <ac:picMkLst>
            <pc:docMk/>
            <pc:sldMk cId="619142670" sldId="304"/>
            <ac:picMk id="15" creationId="{182D9C69-76CF-7172-D5FE-5971B97D1B61}"/>
          </ac:picMkLst>
        </pc:picChg>
        <pc:cxnChg chg="add mod">
          <ac:chgData name="Yente" userId="S::yente@beroepenhuis.be::8db8ddac-b12c-4f63-af7a-41a744d01b38" providerId="AD" clId="Web-{58DFBE5D-39AB-4431-BF9C-42B3A96D09AC}" dt="2024-10-04T08:29:55.118" v="90" actId="1076"/>
          <ac:cxnSpMkLst>
            <pc:docMk/>
            <pc:sldMk cId="619142670" sldId="304"/>
            <ac:cxnSpMk id="10" creationId="{085949C9-73D7-8D81-AA7F-1BF093C41A45}"/>
          </ac:cxnSpMkLst>
        </pc:cxnChg>
        <pc:cxnChg chg="add del mod">
          <ac:chgData name="Yente" userId="S::yente@beroepenhuis.be::8db8ddac-b12c-4f63-af7a-41a744d01b38" providerId="AD" clId="Web-{58DFBE5D-39AB-4431-BF9C-42B3A96D09AC}" dt="2024-10-04T08:29:20.351" v="79"/>
          <ac:cxnSpMkLst>
            <pc:docMk/>
            <pc:sldMk cId="619142670" sldId="304"/>
            <ac:cxnSpMk id="16" creationId="{57AF4A30-1ABC-B347-1D1F-98AC37F41BA1}"/>
          </ac:cxnSpMkLst>
        </pc:cxnChg>
        <pc:cxnChg chg="add mod">
          <ac:chgData name="Yente" userId="S::yente@beroepenhuis.be::8db8ddac-b12c-4f63-af7a-41a744d01b38" providerId="AD" clId="Web-{58DFBE5D-39AB-4431-BF9C-42B3A96D09AC}" dt="2024-10-04T08:29:57.836" v="91" actId="1076"/>
          <ac:cxnSpMkLst>
            <pc:docMk/>
            <pc:sldMk cId="619142670" sldId="304"/>
            <ac:cxnSpMk id="21" creationId="{A5849DCF-45A8-198B-C4A3-D7D2DEF40B02}"/>
          </ac:cxnSpMkLst>
        </pc:cxnChg>
      </pc:sldChg>
    </pc:docChg>
  </pc:docChgLst>
  <pc:docChgLst>
    <pc:chgData name="Yente" userId="S::yente@beroepenhuis.be::8db8ddac-b12c-4f63-af7a-41a744d01b38" providerId="AD" clId="Web-{EBD74261-240C-4F70-9F3A-A78786F08835}"/>
    <pc:docChg chg="modSld">
      <pc:chgData name="Yente" userId="S::yente@beroepenhuis.be::8db8ddac-b12c-4f63-af7a-41a744d01b38" providerId="AD" clId="Web-{EBD74261-240C-4F70-9F3A-A78786F08835}" dt="2024-10-03T12:39:02.580" v="282" actId="20577"/>
      <pc:docMkLst>
        <pc:docMk/>
      </pc:docMkLst>
      <pc:sldChg chg="addSp delSp modSp">
        <pc:chgData name="Yente" userId="S::yente@beroepenhuis.be::8db8ddac-b12c-4f63-af7a-41a744d01b38" providerId="AD" clId="Web-{EBD74261-240C-4F70-9F3A-A78786F08835}" dt="2024-10-03T12:39:02.580" v="282" actId="20577"/>
        <pc:sldMkLst>
          <pc:docMk/>
          <pc:sldMk cId="619142670" sldId="304"/>
        </pc:sldMkLst>
        <pc:spChg chg="add mod">
          <ac:chgData name="Yente" userId="S::yente@beroepenhuis.be::8db8ddac-b12c-4f63-af7a-41a744d01b38" providerId="AD" clId="Web-{EBD74261-240C-4F70-9F3A-A78786F08835}" dt="2024-10-03T12:39:02.580" v="282" actId="20577"/>
          <ac:spMkLst>
            <pc:docMk/>
            <pc:sldMk cId="619142670" sldId="304"/>
            <ac:spMk id="2" creationId="{07E518B2-4181-240F-F9DD-F95A5628F64A}"/>
          </ac:spMkLst>
        </pc:spChg>
        <pc:spChg chg="add del mod">
          <ac:chgData name="Yente" userId="S::yente@beroepenhuis.be::8db8ddac-b12c-4f63-af7a-41a744d01b38" providerId="AD" clId="Web-{EBD74261-240C-4F70-9F3A-A78786F08835}" dt="2024-10-03T12:36:33.231" v="118"/>
          <ac:spMkLst>
            <pc:docMk/>
            <pc:sldMk cId="619142670" sldId="304"/>
            <ac:spMk id="3" creationId="{8B44426F-D28C-FD9C-91E9-E5B7B74A2287}"/>
          </ac:spMkLst>
        </pc:spChg>
        <pc:spChg chg="add mod">
          <ac:chgData name="Yente" userId="S::yente@beroepenhuis.be::8db8ddac-b12c-4f63-af7a-41a744d01b38" providerId="AD" clId="Web-{EBD74261-240C-4F70-9F3A-A78786F08835}" dt="2024-10-03T12:38:54.095" v="274" actId="14100"/>
          <ac:spMkLst>
            <pc:docMk/>
            <pc:sldMk cId="619142670" sldId="304"/>
            <ac:spMk id="4" creationId="{FD230D3A-CD02-E5BF-2AA6-EE91F540EBE2}"/>
          </ac:spMkLst>
        </pc:spChg>
      </pc:sldChg>
      <pc:sldChg chg="addSp delSp modSp">
        <pc:chgData name="Yente" userId="S::yente@beroepenhuis.be::8db8ddac-b12c-4f63-af7a-41a744d01b38" providerId="AD" clId="Web-{EBD74261-240C-4F70-9F3A-A78786F08835}" dt="2024-10-03T12:36:36.184" v="119"/>
        <pc:sldMkLst>
          <pc:docMk/>
          <pc:sldMk cId="915494132" sldId="323"/>
        </pc:sldMkLst>
        <pc:spChg chg="add mod">
          <ac:chgData name="Yente" userId="S::yente@beroepenhuis.be::8db8ddac-b12c-4f63-af7a-41a744d01b38" providerId="AD" clId="Web-{EBD74261-240C-4F70-9F3A-A78786F08835}" dt="2024-10-03T12:36:05.620" v="105" actId="20577"/>
          <ac:spMkLst>
            <pc:docMk/>
            <pc:sldMk cId="915494132" sldId="323"/>
            <ac:spMk id="3" creationId="{A005DBC9-7968-E775-3E5B-BD9B8F6DF498}"/>
          </ac:spMkLst>
        </pc:spChg>
        <pc:spChg chg="add del mod">
          <ac:chgData name="Yente" userId="S::yente@beroepenhuis.be::8db8ddac-b12c-4f63-af7a-41a744d01b38" providerId="AD" clId="Web-{EBD74261-240C-4F70-9F3A-A78786F08835}" dt="2024-10-03T12:36:36.184" v="119"/>
          <ac:spMkLst>
            <pc:docMk/>
            <pc:sldMk cId="915494132" sldId="323"/>
            <ac:spMk id="5" creationId="{20E17A1E-9415-5F43-FC59-37F691B9334D}"/>
          </ac:spMkLst>
        </pc:spChg>
      </pc:sldChg>
    </pc:docChg>
  </pc:docChgLst>
  <pc:docChgLst>
    <pc:chgData name="Yente" userId="S::yente@beroepenhuis.be::8db8ddac-b12c-4f63-af7a-41a744d01b38" providerId="AD" clId="Web-{12E06118-09C8-46F3-81D5-358555A3C6CE}"/>
    <pc:docChg chg="modSld">
      <pc:chgData name="Yente" userId="S::yente@beroepenhuis.be::8db8ddac-b12c-4f63-af7a-41a744d01b38" providerId="AD" clId="Web-{12E06118-09C8-46F3-81D5-358555A3C6CE}" dt="2024-10-04T13:24:50.631" v="14" actId="1076"/>
      <pc:docMkLst>
        <pc:docMk/>
      </pc:docMkLst>
      <pc:sldChg chg="modSp">
        <pc:chgData name="Yente" userId="S::yente@beroepenhuis.be::8db8ddac-b12c-4f63-af7a-41a744d01b38" providerId="AD" clId="Web-{12E06118-09C8-46F3-81D5-358555A3C6CE}" dt="2024-10-04T13:24:31.990" v="9" actId="1076"/>
        <pc:sldMkLst>
          <pc:docMk/>
          <pc:sldMk cId="2790961586" sldId="302"/>
        </pc:sldMkLst>
        <pc:spChg chg="mod">
          <ac:chgData name="Yente" userId="S::yente@beroepenhuis.be::8db8ddac-b12c-4f63-af7a-41a744d01b38" providerId="AD" clId="Web-{12E06118-09C8-46F3-81D5-358555A3C6CE}" dt="2024-10-04T13:24:31.990" v="9" actId="1076"/>
          <ac:spMkLst>
            <pc:docMk/>
            <pc:sldMk cId="2790961586" sldId="302"/>
            <ac:spMk id="8" creationId="{435049B4-857B-FD24-1E9A-3C78243D87D9}"/>
          </ac:spMkLst>
        </pc:spChg>
      </pc:sldChg>
      <pc:sldChg chg="modSp">
        <pc:chgData name="Yente" userId="S::yente@beroepenhuis.be::8db8ddac-b12c-4f63-af7a-41a744d01b38" providerId="AD" clId="Web-{12E06118-09C8-46F3-81D5-358555A3C6CE}" dt="2024-10-04T13:24:50.631" v="14" actId="1076"/>
        <pc:sldMkLst>
          <pc:docMk/>
          <pc:sldMk cId="0" sldId="303"/>
        </pc:sldMkLst>
        <pc:spChg chg="mod">
          <ac:chgData name="Yente" userId="S::yente@beroepenhuis.be::8db8ddac-b12c-4f63-af7a-41a744d01b38" providerId="AD" clId="Web-{12E06118-09C8-46F3-81D5-358555A3C6CE}" dt="2024-10-04T13:24:49.443" v="13" actId="1076"/>
          <ac:spMkLst>
            <pc:docMk/>
            <pc:sldMk cId="0" sldId="303"/>
            <ac:spMk id="3" creationId="{6AF4C286-8DD4-8018-83DE-625DCC14A644}"/>
          </ac:spMkLst>
        </pc:spChg>
        <pc:spChg chg="mod">
          <ac:chgData name="Yente" userId="S::yente@beroepenhuis.be::8db8ddac-b12c-4f63-af7a-41a744d01b38" providerId="AD" clId="Web-{12E06118-09C8-46F3-81D5-358555A3C6CE}" dt="2024-10-04T13:24:50.631" v="14" actId="1076"/>
          <ac:spMkLst>
            <pc:docMk/>
            <pc:sldMk cId="0" sldId="303"/>
            <ac:spMk id="10" creationId="{7166565B-5B40-6443-17B3-4D6AD92AAA68}"/>
          </ac:spMkLst>
        </pc:spChg>
        <pc:picChg chg="mod">
          <ac:chgData name="Yente" userId="S::yente@beroepenhuis.be::8db8ddac-b12c-4f63-af7a-41a744d01b38" providerId="AD" clId="Web-{12E06118-09C8-46F3-81D5-358555A3C6CE}" dt="2024-10-04T13:24:42.052" v="11" actId="1076"/>
          <ac:picMkLst>
            <pc:docMk/>
            <pc:sldMk cId="0" sldId="303"/>
            <ac:picMk id="2" creationId="{F93CC4A2-3B19-258B-B946-6DF0634F9B5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8712200" cy="712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11387138" y="0"/>
            <a:ext cx="8712200" cy="712788"/>
          </a:xfrm>
          <a:prstGeom prst="rect">
            <a:avLst/>
          </a:prstGeom>
        </p:spPr>
        <p:txBody>
          <a:bodyPr vert="horz" lIns="91440" tIns="45720" rIns="91440" bIns="45720" rtlCol="0"/>
          <a:lstStyle>
            <a:lvl1pPr algn="r">
              <a:defRPr sz="1200"/>
            </a:lvl1pPr>
          </a:lstStyle>
          <a:p>
            <a:fld id="{439E4712-6EC4-4BF6-8D11-A6816D595E20}" type="datetimeFigureOut">
              <a:rPr lang="nl-BE" smtClean="0"/>
              <a:t>11/10/2024</a:t>
            </a:fld>
            <a:endParaRPr lang="nl-BE"/>
          </a:p>
        </p:txBody>
      </p:sp>
      <p:sp>
        <p:nvSpPr>
          <p:cNvPr id="4" name="Tijdelijke aanduiding voor dia-afbeelding 3"/>
          <p:cNvSpPr>
            <a:spLocks noGrp="1" noRot="1" noChangeAspect="1"/>
          </p:cNvSpPr>
          <p:nvPr>
            <p:ph type="sldImg" idx="2"/>
          </p:nvPr>
        </p:nvSpPr>
        <p:spPr>
          <a:xfrm>
            <a:off x="6659563" y="1778000"/>
            <a:ext cx="6784975" cy="47974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2009775" y="6842125"/>
            <a:ext cx="16084550" cy="5599113"/>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13504863"/>
            <a:ext cx="8712200" cy="712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11387138" y="13504863"/>
            <a:ext cx="8712200" cy="712787"/>
          </a:xfrm>
          <a:prstGeom prst="rect">
            <a:avLst/>
          </a:prstGeom>
        </p:spPr>
        <p:txBody>
          <a:bodyPr vert="horz" lIns="91440" tIns="45720" rIns="91440" bIns="45720" rtlCol="0" anchor="b"/>
          <a:lstStyle>
            <a:lvl1pPr algn="r">
              <a:defRPr sz="1200"/>
            </a:lvl1pPr>
          </a:lstStyle>
          <a:p>
            <a:fld id="{170C75D6-F517-446A-92FE-914ECC561FE1}" type="slidenum">
              <a:rPr lang="nl-BE" smtClean="0"/>
              <a:t>‹nr.›</a:t>
            </a:fld>
            <a:endParaRPr lang="nl-BE"/>
          </a:p>
        </p:txBody>
      </p:sp>
    </p:spTree>
    <p:extLst>
      <p:ext uri="{BB962C8B-B14F-4D97-AF65-F5344CB8AC3E}">
        <p14:creationId xmlns:p14="http://schemas.microsoft.com/office/powerpoint/2010/main" val="401037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joyce@beroepenhuis.b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onderwijskiezer.be/v2/beroepen/beroep_sectoren.php"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onderwijskiezer.be/v2/beroepen/beroep_lijst.php"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nderwijskiezer.be/v2/beroepen/beroep_sectoren.php"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nationaleberoepengids.n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Het </a:t>
            </a:r>
            <a:r>
              <a:rPr lang="nl-NL" sz="1800" b="1"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project Beroepen in Beeld</a:t>
            </a:r>
            <a:r>
              <a:rPr lang="nl-NL"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is een samenwerking tussen Onderwijscentrum Gent, Het Beroepenhuis vzw, Tajo vzw en TOPpunt vzw. Met dit project willen we inzetten op de ondersteuning van leerlingen in de derde graad basisonderwijs. We trachten een match te maken tussen onderwijs en de arbeidsmarkt. We gingen op zoek naar locaties waar een samenwerking mogelijk is om jongeren authentieke leerervaringen te bieden en zo de motivatie en slaagkansen van deze jongeren te verhogen.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l-NL"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l-NL"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Tijdens de beroepenrally’s verkennen jullie leerlingen in kleine groepjes </a:t>
            </a:r>
            <a:r>
              <a:rPr lang="nl-NL" sz="1800" b="1"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verschillende beroepen</a:t>
            </a:r>
            <a:r>
              <a:rPr lang="nl-NL"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door te wandelen van het ene naar het andere bedrijf. In elk bedrijf ontmoeten ze een beroep aan de hand van een </a:t>
            </a:r>
            <a:r>
              <a:rPr lang="nl-NL" sz="1800" b="1"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korte workshop van 30 minuten</a:t>
            </a:r>
            <a:r>
              <a:rPr lang="nl-NL"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In totaal komen er per dagdeel 3 of 4 beroepen aan bod. Elke activiteit is gelinkt aan een beroep en talenten. Zo leren ze hun eigen talenten en verschillende jobs beter kennen.</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BE" sz="1800" b="1" i="1" u="sng">
                <a:solidFill>
                  <a:srgbClr val="3B3838"/>
                </a:solidFill>
                <a:effectLst/>
                <a:latin typeface="Calibri" panose="020F0502020204030204" pitchFamily="34" charset="0"/>
                <a:ea typeface="Calibri" panose="020F0502020204030204" pitchFamily="34" charset="0"/>
                <a:cs typeface="Calibri" panose="020F0502020204030204" pitchFamily="34" charset="0"/>
              </a:rPr>
              <a:t>Doel</a:t>
            </a:r>
            <a:r>
              <a:rPr lang="nl-BE" sz="1800" i="1">
                <a:solidFill>
                  <a:srgbClr val="3B3838"/>
                </a:solidFill>
                <a:effectLst/>
                <a:latin typeface="Calibri" panose="020F0502020204030204" pitchFamily="34" charset="0"/>
                <a:ea typeface="Calibri" panose="020F0502020204030204" pitchFamily="34" charset="0"/>
                <a:cs typeface="Calibri" panose="020F0502020204030204" pitchFamily="34" charset="0"/>
              </a:rPr>
              <a:t>: We willen met dit project inzetten op de 3 onderdelen van OnderwijsLoopbaanBegeleiding (</a:t>
            </a:r>
            <a:r>
              <a:rPr lang="nl-BE" sz="1800" b="1" i="1">
                <a:solidFill>
                  <a:srgbClr val="3B3838"/>
                </a:solidFill>
                <a:effectLst/>
                <a:latin typeface="Calibri" panose="020F0502020204030204" pitchFamily="34" charset="0"/>
                <a:ea typeface="Calibri" panose="020F0502020204030204" pitchFamily="34" charset="0"/>
                <a:cs typeface="Calibri" panose="020F0502020204030204" pitchFamily="34" charset="0"/>
              </a:rPr>
              <a:t>OLB</a:t>
            </a:r>
            <a:r>
              <a:rPr lang="nl-BE" sz="1800" i="1">
                <a:solidFill>
                  <a:srgbClr val="3B3838"/>
                </a:solidFill>
                <a:effectLst/>
                <a:latin typeface="Calibri" panose="020F0502020204030204" pitchFamily="34" charset="0"/>
                <a:ea typeface="Calibri" panose="020F0502020204030204" pitchFamily="34" charset="0"/>
                <a:cs typeface="Calibri" panose="020F0502020204030204" pitchFamily="34" charset="0"/>
              </a:rPr>
              <a:t>):</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BE" sz="1800" i="1">
                <a:solidFill>
                  <a:srgbClr val="3B3838"/>
                </a:solidFill>
                <a:effectLst/>
                <a:latin typeface="Calibri" panose="020F0502020204030204" pitchFamily="34" charset="0"/>
                <a:ea typeface="Calibri" panose="020F0502020204030204" pitchFamily="34" charset="0"/>
                <a:cs typeface="Calibri" panose="020F0502020204030204" pitchFamily="34" charset="0"/>
              </a:rPr>
              <a:t>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nl-BE" sz="1800" b="1" i="1">
                <a:solidFill>
                  <a:srgbClr val="3B3838"/>
                </a:solidFill>
                <a:effectLst/>
                <a:latin typeface="Calibri" panose="020F0502020204030204" pitchFamily="34" charset="0"/>
                <a:ea typeface="Times New Roman" panose="02020603050405020304" pitchFamily="18" charset="0"/>
                <a:cs typeface="Calibri" panose="020F0502020204030204" pitchFamily="34" charset="0"/>
              </a:rPr>
              <a:t>Zelfconceptverheldering</a:t>
            </a:r>
            <a:r>
              <a:rPr lang="nl-BE" sz="1800" i="1">
                <a:solidFill>
                  <a:srgbClr val="3B3838"/>
                </a:solidFill>
                <a:effectLst/>
                <a:latin typeface="Calibri" panose="020F0502020204030204" pitchFamily="34" charset="0"/>
                <a:ea typeface="Times New Roman" panose="02020603050405020304" pitchFamily="18" charset="0"/>
                <a:cs typeface="Calibri" panose="020F0502020204030204" pitchFamily="34" charset="0"/>
              </a:rPr>
              <a:t> (zichzelf leren kennen: wat interesseert mij en waar ben ik goed in?)</a:t>
            </a:r>
            <a:endParaRPr lang="nl-BE"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nl-BE" sz="1800" b="1" i="1">
                <a:solidFill>
                  <a:srgbClr val="3B3838"/>
                </a:solidFill>
                <a:effectLst/>
                <a:latin typeface="Calibri" panose="020F0502020204030204" pitchFamily="34" charset="0"/>
                <a:ea typeface="Times New Roman" panose="02020603050405020304" pitchFamily="18" charset="0"/>
                <a:cs typeface="Calibri" panose="020F0502020204030204" pitchFamily="34" charset="0"/>
              </a:rPr>
              <a:t>Horizonverruiming</a:t>
            </a:r>
            <a:r>
              <a:rPr lang="nl-BE" sz="1800" i="1">
                <a:solidFill>
                  <a:srgbClr val="3B3838"/>
                </a:solidFill>
                <a:effectLst/>
                <a:latin typeface="Calibri" panose="020F0502020204030204" pitchFamily="34" charset="0"/>
                <a:ea typeface="Times New Roman" panose="02020603050405020304" pitchFamily="18" charset="0"/>
                <a:cs typeface="Calibri" panose="020F0502020204030204" pitchFamily="34" charset="0"/>
              </a:rPr>
              <a:t> (het leren kennen van de keuzemogelijkheden over </a:t>
            </a:r>
            <a:r>
              <a:rPr lang="nl-BE" sz="1800" b="1" i="1">
                <a:solidFill>
                  <a:srgbClr val="3B3838"/>
                </a:solidFill>
                <a:effectLst/>
                <a:latin typeface="Calibri" panose="020F0502020204030204" pitchFamily="34" charset="0"/>
                <a:ea typeface="Times New Roman" panose="02020603050405020304" pitchFamily="18" charset="0"/>
                <a:cs typeface="Calibri" panose="020F0502020204030204" pitchFamily="34" charset="0"/>
              </a:rPr>
              <a:t>studies</a:t>
            </a:r>
            <a:r>
              <a:rPr lang="nl-BE" sz="1800" i="1">
                <a:solidFill>
                  <a:srgbClr val="3B3838"/>
                </a:solidFill>
                <a:effectLst/>
                <a:latin typeface="Calibri" panose="020F0502020204030204" pitchFamily="34" charset="0"/>
                <a:ea typeface="Times New Roman" panose="02020603050405020304" pitchFamily="18" charset="0"/>
                <a:cs typeface="Calibri" panose="020F0502020204030204" pitchFamily="34" charset="0"/>
              </a:rPr>
              <a:t> en </a:t>
            </a:r>
            <a:r>
              <a:rPr lang="nl-BE" sz="1800" b="1" i="1">
                <a:solidFill>
                  <a:srgbClr val="3B3838"/>
                </a:solidFill>
                <a:effectLst/>
                <a:latin typeface="Calibri" panose="020F0502020204030204" pitchFamily="34" charset="0"/>
                <a:ea typeface="Times New Roman" panose="02020603050405020304" pitchFamily="18" charset="0"/>
                <a:cs typeface="Calibri" panose="020F0502020204030204" pitchFamily="34" charset="0"/>
              </a:rPr>
              <a:t>beroepen</a:t>
            </a:r>
            <a:r>
              <a:rPr lang="nl-BE" sz="1800" i="1">
                <a:solidFill>
                  <a:srgbClr val="3B3838"/>
                </a:solidFill>
                <a:effectLst/>
                <a:latin typeface="Calibri" panose="020F0502020204030204" pitchFamily="34" charset="0"/>
                <a:ea typeface="Times New Roman" panose="02020603050405020304" pitchFamily="18" charset="0"/>
                <a:cs typeface="Calibri" panose="020F0502020204030204" pitchFamily="34" charset="0"/>
              </a:rPr>
              <a:t>: wat sluit het meest aan bij mijn mogelijkheden en verwachtingen?)</a:t>
            </a:r>
            <a:endParaRPr lang="nl-BE"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buFont typeface="+mj-lt"/>
              <a:buAutoNum type="arabicPeriod"/>
            </a:pPr>
            <a:r>
              <a:rPr lang="nl-BE" sz="1800" b="1" i="1">
                <a:solidFill>
                  <a:srgbClr val="3B3838"/>
                </a:solidFill>
                <a:effectLst/>
                <a:latin typeface="Calibri" panose="020F0502020204030204" pitchFamily="34" charset="0"/>
                <a:ea typeface="Times New Roman" panose="02020603050405020304" pitchFamily="18" charset="0"/>
                <a:cs typeface="Calibri" panose="020F0502020204030204" pitchFamily="34" charset="0"/>
              </a:rPr>
              <a:t>Keuzebekwaamheid</a:t>
            </a:r>
            <a:r>
              <a:rPr lang="nl-BE" sz="1800" i="1">
                <a:solidFill>
                  <a:srgbClr val="3B3838"/>
                </a:solidFill>
                <a:effectLst/>
                <a:latin typeface="Calibri" panose="020F0502020204030204" pitchFamily="34" charset="0"/>
                <a:ea typeface="Times New Roman" panose="02020603050405020304" pitchFamily="18" charset="0"/>
                <a:cs typeface="Calibri" panose="020F0502020204030204" pitchFamily="34" charset="0"/>
              </a:rPr>
              <a:t> (zicht hebben op de eigen vaardigheden en mogelijkheden, consequenties van gemaakte keuzes inzien: waar hou ik rekening mee in mijn keuzeproces een waar kan ik terecht voor ondersteuning?)</a:t>
            </a:r>
            <a:endParaRPr lang="nl-BE"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7000"/>
              </a:lnSpc>
            </a:pPr>
            <a:r>
              <a:rPr lang="nl-BE" sz="1800" i="1">
                <a:solidFill>
                  <a:srgbClr val="3B3838"/>
                </a:solidFill>
                <a:effectLst/>
                <a:latin typeface="Calibri" panose="020F0502020204030204" pitchFamily="34" charset="0"/>
                <a:ea typeface="Times New Roman" panose="02020603050405020304" pitchFamily="18" charset="0"/>
                <a:cs typeface="Calibri" panose="020F0502020204030204" pitchFamily="34" charset="0"/>
              </a:rPr>
              <a:t> </a:t>
            </a:r>
            <a:endParaRPr lang="nl-BE"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pPr>
            <a:r>
              <a:rPr lang="nl-BE" sz="1800" i="1">
                <a:solidFill>
                  <a:srgbClr val="3B3838"/>
                </a:solidFill>
                <a:effectLst/>
                <a:latin typeface="Calibri" panose="020F0502020204030204" pitchFamily="34" charset="0"/>
                <a:ea typeface="Calibri" panose="020F0502020204030204" pitchFamily="34" charset="0"/>
                <a:cs typeface="Calibri" panose="020F0502020204030204" pitchFamily="34" charset="0"/>
              </a:rPr>
              <a:t>Tijdens het traject Beroepen In Beeld zelf ligt de focus op de leerlingen hun zelfverkenning en horizonverruiming in zowel opleidingsmogelijkheden als arbeidsmarkt. Dit zijn belangrijke stappen in het studiekeuzeproces. Alle onderdelen van OLB komen ook (al dan niet in een verdiepende vorm) aan bod in het omkaderend lesmateriaal.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BE" sz="1800" i="1">
                <a:solidFill>
                  <a:srgbClr val="3B3838"/>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BE" sz="1800" i="1">
                <a:solidFill>
                  <a:srgbClr val="3B3838"/>
                </a:solidFill>
                <a:effectLst/>
                <a:latin typeface="Calibri" panose="020F0502020204030204" pitchFamily="34" charset="0"/>
                <a:ea typeface="Calibri" panose="020F0502020204030204" pitchFamily="34" charset="0"/>
                <a:cs typeface="Calibri" panose="020F0502020204030204" pitchFamily="34" charset="0"/>
              </a:rPr>
              <a:t>We hopen hiermee te bereiken dat jongeren hun </a:t>
            </a:r>
            <a:r>
              <a:rPr lang="nl-BE" sz="1800" b="1" i="1">
                <a:solidFill>
                  <a:srgbClr val="3B3838"/>
                </a:solidFill>
                <a:effectLst/>
                <a:latin typeface="Calibri" panose="020F0502020204030204" pitchFamily="34" charset="0"/>
                <a:ea typeface="Calibri" panose="020F0502020204030204" pitchFamily="34" charset="0"/>
                <a:cs typeface="Calibri" panose="020F0502020204030204" pitchFamily="34" charset="0"/>
              </a:rPr>
              <a:t>toekomst kiezen op basis van hun talenten en interesses</a:t>
            </a:r>
            <a:r>
              <a:rPr lang="nl-BE" sz="1800" i="1">
                <a:solidFill>
                  <a:srgbClr val="3B3838"/>
                </a:solidFill>
                <a:effectLst/>
                <a:latin typeface="Calibri" panose="020F0502020204030204" pitchFamily="34" charset="0"/>
                <a:ea typeface="Calibri" panose="020F0502020204030204" pitchFamily="34" charset="0"/>
                <a:cs typeface="Calibri" panose="020F0502020204030204" pitchFamily="34" charset="0"/>
              </a:rPr>
              <a:t>, en niet enkel op basis van ‘aanzien’ of ‘maatschappelijke waardering’ van bepaalde beroepen of richtingen</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br>
              <a:rPr lang="nl-BE" sz="1800" i="1">
                <a:solidFill>
                  <a:srgbClr val="3B3838"/>
                </a:solidFill>
                <a:effectLst/>
                <a:latin typeface="Calibri" panose="020F0502020204030204" pitchFamily="34" charset="0"/>
                <a:ea typeface="Calibri" panose="020F0502020204030204" pitchFamily="34" charset="0"/>
              </a:rPr>
            </a:br>
            <a:endParaRPr lang="nl-BE"/>
          </a:p>
        </p:txBody>
      </p:sp>
      <p:sp>
        <p:nvSpPr>
          <p:cNvPr id="4" name="Tijdelijke aanduiding voor dianummer 3"/>
          <p:cNvSpPr>
            <a:spLocks noGrp="1"/>
          </p:cNvSpPr>
          <p:nvPr>
            <p:ph type="sldNum" sz="quarter" idx="5"/>
          </p:nvPr>
        </p:nvSpPr>
        <p:spPr/>
        <p:txBody>
          <a:bodyPr/>
          <a:lstStyle/>
          <a:p>
            <a:fld id="{170C75D6-F517-446A-92FE-914ECC561FE1}" type="slidenum">
              <a:rPr lang="nl-BE" smtClean="0"/>
              <a:t>1</a:t>
            </a:fld>
            <a:endParaRPr lang="nl-BE"/>
          </a:p>
        </p:txBody>
      </p:sp>
    </p:spTree>
    <p:extLst>
      <p:ext uri="{BB962C8B-B14F-4D97-AF65-F5344CB8AC3E}">
        <p14:creationId xmlns:p14="http://schemas.microsoft.com/office/powerpoint/2010/main" val="71175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a:extLst>
              <a:ext uri="{FF2B5EF4-FFF2-40B4-BE49-F238E27FC236}">
                <a16:creationId xmlns:a16="http://schemas.microsoft.com/office/drawing/2014/main" id="{68CA5060-FF78-4264-E7C5-03E911467769}"/>
              </a:ext>
            </a:extLst>
          </p:cNvPr>
          <p:cNvSpPr>
            <a:spLocks noGrp="1" noRot="1" noChangeAspect="1" noTextEdit="1"/>
          </p:cNvSpPr>
          <p:nvPr>
            <p:ph type="sldImg"/>
          </p:nvPr>
        </p:nvSpPr>
        <p:spPr>
          <a:ln/>
        </p:spPr>
      </p:sp>
      <p:sp>
        <p:nvSpPr>
          <p:cNvPr id="26627" name="Tijdelijke aanduiding voor notities 2">
            <a:extLst>
              <a:ext uri="{FF2B5EF4-FFF2-40B4-BE49-F238E27FC236}">
                <a16:creationId xmlns:a16="http://schemas.microsoft.com/office/drawing/2014/main" id="{594D4C72-47AC-E18A-FCC6-ED63FAD93D7D}"/>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nl-BE" altLang="nl-BE" sz="1800" b="1">
                <a:latin typeface="Calibri" panose="020F0502020204030204" pitchFamily="34" charset="0"/>
              </a:rPr>
              <a:t>Opdracht:</a:t>
            </a:r>
            <a:r>
              <a:rPr lang="nl-BE" altLang="nl-BE" sz="1800">
                <a:latin typeface="Calibri" panose="020F0502020204030204" pitchFamily="34" charset="0"/>
              </a:rPr>
              <a:t> laat de leerlingen in het midden van de klas staan op een </a:t>
            </a:r>
            <a:r>
              <a:rPr lang="nl-BE" altLang="nl-BE" sz="1800" b="1">
                <a:latin typeface="Calibri" panose="020F0502020204030204" pitchFamily="34" charset="0"/>
              </a:rPr>
              <a:t>(denkbeeldige) lijn.</a:t>
            </a:r>
            <a:r>
              <a:rPr lang="nl-BE" altLang="nl-BE" sz="1800">
                <a:latin typeface="Calibri" panose="020F0502020204030204" pitchFamily="34" charset="0"/>
              </a:rPr>
              <a:t> Vervolgens toon je de eerste foto (powerpoint vanaf dia...).  Hier staat telkens een beroep op die traditioneel gezien wordt als mannelijk of vrouwelijk. Voor de duidelijkheid zeg je telkens aan je leerlingen welk beroep er wordt voorgesteld bv: (verpleegkundige en niet dokter) – om zo geen verwarring te veroorzaken.</a:t>
            </a:r>
            <a:endParaRPr lang="nl-BE" altLang="nl-BE" sz="1800">
              <a:latin typeface="Times New Roman" panose="02020603050405020304" pitchFamily="18" charset="0"/>
            </a:endParaRPr>
          </a:p>
          <a:p>
            <a:pPr eaLnBrk="1"/>
            <a:endParaRPr lang="nl-BE" altLang="nl-BE">
              <a:latin typeface="Aptos" panose="020B0004020202020204" pitchFamily="34" charset="0"/>
            </a:endParaRPr>
          </a:p>
          <a:p>
            <a:pPr algn="just" fontAlgn="base"/>
            <a:r>
              <a:rPr lang="nl-BE" sz="1800">
                <a:effectLst/>
                <a:latin typeface="Calibri" panose="020F0502020204030204" pitchFamily="34" charset="0"/>
                <a:ea typeface="Times New Roman" panose="02020603050405020304" pitchFamily="18" charset="0"/>
              </a:rPr>
              <a:t>Bij elke nieuwe foto gaan de leerlingen zich ergens positioneren: links is als ze dit beroep vooral voor mannen vinden, rechts is dat ze dit vooral voor vrouwen vinden en het midden is als ze dit voor beiden vinden.</a:t>
            </a:r>
            <a:endParaRPr lang="nl-BE" sz="1800">
              <a:effectLst/>
              <a:latin typeface="Times New Roman" panose="02020603050405020304" pitchFamily="18" charset="0"/>
              <a:ea typeface="Times New Roman" panose="02020603050405020304" pitchFamily="18" charset="0"/>
            </a:endParaRPr>
          </a:p>
          <a:p>
            <a:pPr algn="just" fontAlgn="base"/>
            <a:r>
              <a:rPr lang="nl-BE" sz="1800">
                <a:effectLst/>
                <a:latin typeface="Calibri" panose="020F0502020204030204" pitchFamily="34" charset="0"/>
                <a:ea typeface="Times New Roman" panose="02020603050405020304" pitchFamily="18" charset="0"/>
              </a:rPr>
              <a:t> </a:t>
            </a:r>
            <a:endParaRPr lang="nl-BE" sz="1800">
              <a:effectLst/>
              <a:latin typeface="Times New Roman" panose="02020603050405020304" pitchFamily="18" charset="0"/>
              <a:ea typeface="Times New Roman" panose="02020603050405020304" pitchFamily="18" charset="0"/>
            </a:endParaRPr>
          </a:p>
          <a:p>
            <a:pPr algn="just" fontAlgn="base"/>
            <a:r>
              <a:rPr lang="nl-BE" sz="1800">
                <a:effectLst/>
                <a:latin typeface="Calibri" panose="020F0502020204030204" pitchFamily="34" charset="0"/>
                <a:ea typeface="Times New Roman" panose="02020603050405020304" pitchFamily="18" charset="0"/>
              </a:rPr>
              <a:t>Per foto ga je even kort pauzeren en kijk je wat er gebeurt in de klasgroep (</a:t>
            </a:r>
            <a:r>
              <a:rPr lang="nl-BE" sz="1800" i="1">
                <a:effectLst/>
                <a:latin typeface="Calibri" panose="020F0502020204030204" pitchFamily="34" charset="0"/>
                <a:ea typeface="Times New Roman" panose="02020603050405020304" pitchFamily="18" charset="0"/>
              </a:rPr>
              <a:t>suggestie vragen</a:t>
            </a:r>
            <a:r>
              <a:rPr lang="nl-BE" sz="1800">
                <a:effectLst/>
                <a:latin typeface="Calibri" panose="020F0502020204030204" pitchFamily="34" charset="0"/>
                <a:ea typeface="Times New Roman" panose="02020603050405020304" pitchFamily="18" charset="0"/>
              </a:rPr>
              <a:t>) </a:t>
            </a:r>
            <a:endParaRPr lang="nl-BE" sz="180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r>
              <a:rPr lang="nl-BE" sz="1800" i="1">
                <a:effectLst/>
                <a:latin typeface="Calibri" panose="020F0502020204030204" pitchFamily="34" charset="0"/>
                <a:ea typeface="Times New Roman" panose="02020603050405020304" pitchFamily="18" charset="0"/>
              </a:rPr>
              <a:t>Hoe staan de leerlingen gepositioneerd? </a:t>
            </a:r>
            <a:endParaRPr lang="nl-BE" sz="180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r>
              <a:rPr lang="nl-BE" sz="1800" i="1">
                <a:effectLst/>
                <a:latin typeface="Calibri" panose="020F0502020204030204" pitchFamily="34" charset="0"/>
                <a:ea typeface="Times New Roman" panose="02020603050405020304" pitchFamily="18" charset="0"/>
              </a:rPr>
              <a:t>Wat willen je leerlingen hierover kwijt?</a:t>
            </a:r>
            <a:endParaRPr lang="nl-BE" sz="180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r>
              <a:rPr lang="nl-BE" sz="1800" i="1">
                <a:effectLst/>
                <a:latin typeface="Calibri" panose="020F0502020204030204" pitchFamily="34" charset="0"/>
                <a:ea typeface="Times New Roman" panose="02020603050405020304" pitchFamily="18" charset="0"/>
              </a:rPr>
              <a:t>Waarom vinden ze dat bepaalde beroepen meer voor mannen – vrouwen zijn? </a:t>
            </a:r>
            <a:endParaRPr lang="nl-BE" sz="180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r>
              <a:rPr lang="nl-BE" sz="1800" i="1">
                <a:effectLst/>
                <a:latin typeface="Calibri" panose="020F0502020204030204" pitchFamily="34" charset="0"/>
                <a:ea typeface="Times New Roman" panose="02020603050405020304" pitchFamily="18" charset="0"/>
              </a:rPr>
              <a:t>Zijn alle beroepen voor zowel mannen als </a:t>
            </a:r>
            <a:r>
              <a:rPr lang="nl-BE" sz="1800">
                <a:effectLst/>
                <a:latin typeface="Calibri" panose="020F0502020204030204" pitchFamily="34" charset="0"/>
                <a:ea typeface="Times New Roman" panose="02020603050405020304" pitchFamily="18" charset="0"/>
              </a:rPr>
              <a:t>vrouwen? </a:t>
            </a:r>
            <a:endParaRPr lang="nl-BE" sz="1800">
              <a:effectLst/>
              <a:latin typeface="Times New Roman" panose="02020603050405020304" pitchFamily="18" charset="0"/>
              <a:ea typeface="Times New Roman" panose="02020603050405020304" pitchFamily="18" charset="0"/>
            </a:endParaRPr>
          </a:p>
          <a:p>
            <a:pPr marL="342900" lvl="0" indent="-342900" algn="just" fontAlgn="base">
              <a:buFont typeface="Symbol" panose="05050102010706020507" pitchFamily="18" charset="2"/>
              <a:buChar char=""/>
            </a:pPr>
            <a:r>
              <a:rPr lang="nl-BE" sz="1800" i="1">
                <a:effectLst/>
                <a:latin typeface="Calibri" panose="020F0502020204030204" pitchFamily="34" charset="0"/>
                <a:ea typeface="Times New Roman" panose="02020603050405020304" pitchFamily="18" charset="0"/>
              </a:rPr>
              <a:t>Waarom denken sommige mensen dat mannen bijvoorbeeld beter zijn in technische beroepen en vrouwen beter in zorgberoepen?</a:t>
            </a:r>
            <a:endParaRPr lang="nl-BE" sz="1800">
              <a:effectLst/>
              <a:latin typeface="Times New Roman" panose="02020603050405020304" pitchFamily="18" charset="0"/>
              <a:ea typeface="Times New Roman" panose="02020603050405020304" pitchFamily="18" charset="0"/>
            </a:endParaRPr>
          </a:p>
          <a:p>
            <a:pPr eaLnBrk="1"/>
            <a:endParaRPr lang="nl-BE" altLang="nl-BE">
              <a:latin typeface="Aptos" panose="020B0004020202020204" pitchFamily="34" charset="0"/>
            </a:endParaRPr>
          </a:p>
        </p:txBody>
      </p:sp>
      <p:sp>
        <p:nvSpPr>
          <p:cNvPr id="26628" name="Tijdelijke aanduiding voor dianummer 3">
            <a:extLst>
              <a:ext uri="{FF2B5EF4-FFF2-40B4-BE49-F238E27FC236}">
                <a16:creationId xmlns:a16="http://schemas.microsoft.com/office/drawing/2014/main" id="{07E9A175-BC4E-2F58-B381-8649FEAACA53}"/>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fld id="{5D2436C7-6D4D-40BA-A99A-9F07AFFA58E3}" type="slidenum">
              <a:rPr lang="nl-BE" altLang="nl-BE" sz="1200">
                <a:solidFill>
                  <a:srgbClr val="000000"/>
                </a:solidFill>
                <a:latin typeface="Aptos" panose="020B0004020202020204" pitchFamily="34" charset="0"/>
              </a:rPr>
              <a:pPr algn="r" eaLnBrk="1" hangingPunct="1"/>
              <a:t>11</a:t>
            </a:fld>
            <a:endParaRPr lang="nl-BE" altLang="nl-BE" sz="1200">
              <a:solidFill>
                <a:srgbClr val="000000"/>
              </a:solidFill>
              <a:latin typeface="Aptos" panose="020B00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jdelijke aanduiding voor dia-afbeelding 1">
            <a:extLst>
              <a:ext uri="{FF2B5EF4-FFF2-40B4-BE49-F238E27FC236}">
                <a16:creationId xmlns:a16="http://schemas.microsoft.com/office/drawing/2014/main" id="{60EC9F17-BABB-AFCF-E8F4-F283C73D7591}"/>
              </a:ext>
            </a:extLst>
          </p:cNvPr>
          <p:cNvSpPr>
            <a:spLocks noGrp="1" noRot="1" noChangeAspect="1" noTextEdit="1"/>
          </p:cNvSpPr>
          <p:nvPr>
            <p:ph type="sldImg"/>
          </p:nvPr>
        </p:nvSpPr>
        <p:spPr>
          <a:ln/>
        </p:spPr>
      </p:sp>
      <p:sp>
        <p:nvSpPr>
          <p:cNvPr id="28675" name="Tijdelijke aanduiding voor notities 2">
            <a:extLst>
              <a:ext uri="{FF2B5EF4-FFF2-40B4-BE49-F238E27FC236}">
                <a16:creationId xmlns:a16="http://schemas.microsoft.com/office/drawing/2014/main" id="{16AA4133-7DA1-23FF-6FBE-C2CE06A8B064}"/>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altLang="nl-BE">
                <a:latin typeface="Aptos" panose="020B0004020202020204" pitchFamily="34" charset="0"/>
              </a:rPr>
              <a:t>Brandweer: stereotiep mannelijk</a:t>
            </a:r>
            <a:endParaRPr lang="nl-BE" altLang="nl-BE">
              <a:latin typeface="Aptos" panose="020B0004020202020204" pitchFamily="34" charset="0"/>
            </a:endParaRPr>
          </a:p>
        </p:txBody>
      </p:sp>
      <p:sp>
        <p:nvSpPr>
          <p:cNvPr id="28676" name="Tijdelijke aanduiding voor dianummer 3">
            <a:extLst>
              <a:ext uri="{FF2B5EF4-FFF2-40B4-BE49-F238E27FC236}">
                <a16:creationId xmlns:a16="http://schemas.microsoft.com/office/drawing/2014/main" id="{C4F72C85-4BDA-34A3-B460-FB4FC1F177C1}"/>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fld id="{B6344212-14F2-4AAA-BB04-26DE850EC3A8}" type="slidenum">
              <a:rPr lang="nl-BE" altLang="nl-BE" sz="1200">
                <a:solidFill>
                  <a:srgbClr val="000000"/>
                </a:solidFill>
                <a:latin typeface="Aptos" panose="020B0004020202020204" pitchFamily="34" charset="0"/>
              </a:rPr>
              <a:pPr algn="r" eaLnBrk="1" hangingPunct="1"/>
              <a:t>12</a:t>
            </a:fld>
            <a:endParaRPr lang="nl-BE" altLang="nl-BE" sz="1200">
              <a:solidFill>
                <a:srgbClr val="000000"/>
              </a:solidFill>
              <a:latin typeface="Aptos" panose="020B00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jdelijke aanduiding voor dia-afbeelding 1">
            <a:extLst>
              <a:ext uri="{FF2B5EF4-FFF2-40B4-BE49-F238E27FC236}">
                <a16:creationId xmlns:a16="http://schemas.microsoft.com/office/drawing/2014/main" id="{79405A65-412F-9A48-3245-2A67B89D9DB5}"/>
              </a:ext>
            </a:extLst>
          </p:cNvPr>
          <p:cNvSpPr>
            <a:spLocks noGrp="1" noRot="1" noChangeAspect="1" noTextEdit="1"/>
          </p:cNvSpPr>
          <p:nvPr>
            <p:ph type="sldImg"/>
          </p:nvPr>
        </p:nvSpPr>
        <p:spPr>
          <a:ln/>
        </p:spPr>
      </p:sp>
      <p:sp>
        <p:nvSpPr>
          <p:cNvPr id="30723" name="Tijdelijke aanduiding voor notities 2">
            <a:extLst>
              <a:ext uri="{FF2B5EF4-FFF2-40B4-BE49-F238E27FC236}">
                <a16:creationId xmlns:a16="http://schemas.microsoft.com/office/drawing/2014/main" id="{F585D556-2FDF-CD6C-0506-EA4B2FA652C7}"/>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altLang="nl-BE">
                <a:latin typeface="Aptos" panose="020B0004020202020204" pitchFamily="34" charset="0"/>
              </a:rPr>
              <a:t>Leerkracht: stereotiep vrouwelijk </a:t>
            </a:r>
            <a:endParaRPr lang="nl-BE" altLang="nl-BE">
              <a:latin typeface="Aptos" panose="020B0004020202020204" pitchFamily="34" charset="0"/>
            </a:endParaRPr>
          </a:p>
        </p:txBody>
      </p:sp>
      <p:sp>
        <p:nvSpPr>
          <p:cNvPr id="30724" name="Tijdelijke aanduiding voor dianummer 3">
            <a:extLst>
              <a:ext uri="{FF2B5EF4-FFF2-40B4-BE49-F238E27FC236}">
                <a16:creationId xmlns:a16="http://schemas.microsoft.com/office/drawing/2014/main" id="{F220C8EB-027F-67F9-F763-70A82B5ADD27}"/>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fld id="{16D282F6-9BA1-4C2E-AFB4-F82A44DFB90B}" type="slidenum">
              <a:rPr lang="nl-BE" altLang="nl-BE" sz="1200">
                <a:solidFill>
                  <a:srgbClr val="000000"/>
                </a:solidFill>
                <a:latin typeface="Aptos" panose="020B0004020202020204" pitchFamily="34" charset="0"/>
              </a:rPr>
              <a:pPr algn="r" eaLnBrk="1" hangingPunct="1"/>
              <a:t>13</a:t>
            </a:fld>
            <a:endParaRPr lang="nl-BE" altLang="nl-BE" sz="1200">
              <a:solidFill>
                <a:srgbClr val="000000"/>
              </a:solidFill>
              <a:latin typeface="Aptos" panose="020B00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a:extLst>
              <a:ext uri="{FF2B5EF4-FFF2-40B4-BE49-F238E27FC236}">
                <a16:creationId xmlns:a16="http://schemas.microsoft.com/office/drawing/2014/main" id="{152D56DE-9911-30E1-5B44-D631658CF03A}"/>
              </a:ext>
            </a:extLst>
          </p:cNvPr>
          <p:cNvSpPr>
            <a:spLocks noGrp="1" noRot="1" noChangeAspect="1" noTextEdit="1"/>
          </p:cNvSpPr>
          <p:nvPr>
            <p:ph type="sldImg"/>
          </p:nvPr>
        </p:nvSpPr>
        <p:spPr>
          <a:ln/>
        </p:spPr>
      </p:sp>
      <p:sp>
        <p:nvSpPr>
          <p:cNvPr id="32771" name="Tijdelijke aanduiding voor notities 2">
            <a:extLst>
              <a:ext uri="{FF2B5EF4-FFF2-40B4-BE49-F238E27FC236}">
                <a16:creationId xmlns:a16="http://schemas.microsoft.com/office/drawing/2014/main" id="{EA5216C2-1F7A-E800-1D4E-B23684EA24B2}"/>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altLang="nl-BE">
                <a:latin typeface="Aptos" panose="020B0004020202020204" pitchFamily="34" charset="0"/>
              </a:rPr>
              <a:t>Kan je dubbel doen: verpleegkundige (stereotiep vrouwelijk) – dokter (stereotiep mannelijk) </a:t>
            </a:r>
            <a:endParaRPr lang="nl-BE" altLang="nl-BE">
              <a:latin typeface="Aptos" panose="020B0004020202020204" pitchFamily="34" charset="0"/>
            </a:endParaRPr>
          </a:p>
        </p:txBody>
      </p:sp>
      <p:sp>
        <p:nvSpPr>
          <p:cNvPr id="32772" name="Tijdelijke aanduiding voor dianummer 3">
            <a:extLst>
              <a:ext uri="{FF2B5EF4-FFF2-40B4-BE49-F238E27FC236}">
                <a16:creationId xmlns:a16="http://schemas.microsoft.com/office/drawing/2014/main" id="{3889DE6D-5FA2-1B1F-5FED-98F44D55729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fld id="{B85376EE-EF73-4130-999D-4F4F2942236C}" type="slidenum">
              <a:rPr lang="nl-BE" altLang="nl-BE" sz="1200">
                <a:solidFill>
                  <a:srgbClr val="000000"/>
                </a:solidFill>
                <a:latin typeface="Aptos" panose="020B0004020202020204" pitchFamily="34" charset="0"/>
              </a:rPr>
              <a:pPr algn="r" eaLnBrk="1" hangingPunct="1"/>
              <a:t>14</a:t>
            </a:fld>
            <a:endParaRPr lang="nl-BE" altLang="nl-BE" sz="1200">
              <a:solidFill>
                <a:srgbClr val="000000"/>
              </a:solidFill>
              <a:latin typeface="Aptos" panose="020B00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a:extLst>
              <a:ext uri="{FF2B5EF4-FFF2-40B4-BE49-F238E27FC236}">
                <a16:creationId xmlns:a16="http://schemas.microsoft.com/office/drawing/2014/main" id="{26714DD2-E541-E8C9-9199-545BFDD2B615}"/>
              </a:ext>
            </a:extLst>
          </p:cNvPr>
          <p:cNvSpPr>
            <a:spLocks noGrp="1" noRot="1" noChangeAspect="1" noTextEdit="1"/>
          </p:cNvSpPr>
          <p:nvPr>
            <p:ph type="sldImg"/>
          </p:nvPr>
        </p:nvSpPr>
        <p:spPr>
          <a:ln/>
        </p:spPr>
      </p:sp>
      <p:sp>
        <p:nvSpPr>
          <p:cNvPr id="34819" name="Tijdelijke aanduiding voor notities 2">
            <a:extLst>
              <a:ext uri="{FF2B5EF4-FFF2-40B4-BE49-F238E27FC236}">
                <a16:creationId xmlns:a16="http://schemas.microsoft.com/office/drawing/2014/main" id="{A212C070-4A60-123C-2F42-163A96A6B4DE}"/>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altLang="nl-BE">
                <a:latin typeface="Aptos" panose="020B0004020202020204" pitchFamily="34" charset="0"/>
              </a:rPr>
              <a:t>Rechter: stereotiep mannelijk </a:t>
            </a:r>
            <a:endParaRPr lang="nl-BE" altLang="nl-BE">
              <a:latin typeface="Aptos" panose="020B0004020202020204" pitchFamily="34" charset="0"/>
            </a:endParaRPr>
          </a:p>
        </p:txBody>
      </p:sp>
      <p:sp>
        <p:nvSpPr>
          <p:cNvPr id="34820" name="Tijdelijke aanduiding voor dianummer 3">
            <a:extLst>
              <a:ext uri="{FF2B5EF4-FFF2-40B4-BE49-F238E27FC236}">
                <a16:creationId xmlns:a16="http://schemas.microsoft.com/office/drawing/2014/main" id="{AA829E41-7691-3CD7-8814-9E253C4C6D6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fld id="{1BDF014F-F0A7-4DF1-94CC-AA35FBB43B13}" type="slidenum">
              <a:rPr lang="nl-BE" altLang="nl-BE" sz="1200">
                <a:solidFill>
                  <a:srgbClr val="000000"/>
                </a:solidFill>
                <a:latin typeface="Aptos" panose="020B0004020202020204" pitchFamily="34" charset="0"/>
              </a:rPr>
              <a:pPr algn="r" eaLnBrk="1" hangingPunct="1"/>
              <a:t>15</a:t>
            </a:fld>
            <a:endParaRPr lang="nl-BE" altLang="nl-BE" sz="1200">
              <a:solidFill>
                <a:srgbClr val="000000"/>
              </a:solidFill>
              <a:latin typeface="Aptos" panose="020B00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a:extLst>
              <a:ext uri="{FF2B5EF4-FFF2-40B4-BE49-F238E27FC236}">
                <a16:creationId xmlns:a16="http://schemas.microsoft.com/office/drawing/2014/main" id="{1F918FCE-08CE-36CF-11F2-34481C9BAB8C}"/>
              </a:ext>
            </a:extLst>
          </p:cNvPr>
          <p:cNvSpPr>
            <a:spLocks noGrp="1" noRot="1" noChangeAspect="1" noTextEdit="1"/>
          </p:cNvSpPr>
          <p:nvPr>
            <p:ph type="sldImg"/>
          </p:nvPr>
        </p:nvSpPr>
        <p:spPr>
          <a:ln/>
        </p:spPr>
      </p:sp>
      <p:sp>
        <p:nvSpPr>
          <p:cNvPr id="36867" name="Tijdelijke aanduiding voor notities 2">
            <a:extLst>
              <a:ext uri="{FF2B5EF4-FFF2-40B4-BE49-F238E27FC236}">
                <a16:creationId xmlns:a16="http://schemas.microsoft.com/office/drawing/2014/main" id="{A6076FAE-6F0D-5B55-8F79-3072D7AA87C3}"/>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altLang="nl-BE">
                <a:latin typeface="Aptos" panose="020B0004020202020204" pitchFamily="34" charset="0"/>
              </a:rPr>
              <a:t>Piloot: stereotiep mannelijk </a:t>
            </a:r>
            <a:endParaRPr lang="nl-BE" altLang="nl-BE">
              <a:latin typeface="Aptos" panose="020B0004020202020204" pitchFamily="34" charset="0"/>
            </a:endParaRPr>
          </a:p>
        </p:txBody>
      </p:sp>
      <p:sp>
        <p:nvSpPr>
          <p:cNvPr id="36868" name="Tijdelijke aanduiding voor dianummer 3">
            <a:extLst>
              <a:ext uri="{FF2B5EF4-FFF2-40B4-BE49-F238E27FC236}">
                <a16:creationId xmlns:a16="http://schemas.microsoft.com/office/drawing/2014/main" id="{77A608F4-291E-F10A-81DE-C6048458F327}"/>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fld id="{CF8EAB36-7CDB-4FDD-B747-3266BBDD5B3B}" type="slidenum">
              <a:rPr lang="nl-BE" altLang="nl-BE" sz="1200">
                <a:solidFill>
                  <a:srgbClr val="000000"/>
                </a:solidFill>
                <a:latin typeface="Aptos" panose="020B0004020202020204" pitchFamily="34" charset="0"/>
              </a:rPr>
              <a:pPr algn="r" eaLnBrk="1" hangingPunct="1"/>
              <a:t>16</a:t>
            </a:fld>
            <a:endParaRPr lang="nl-BE" altLang="nl-BE" sz="1200">
              <a:solidFill>
                <a:srgbClr val="000000"/>
              </a:solidFill>
              <a:latin typeface="Aptos" panose="020B00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a:extLst>
              <a:ext uri="{FF2B5EF4-FFF2-40B4-BE49-F238E27FC236}">
                <a16:creationId xmlns:a16="http://schemas.microsoft.com/office/drawing/2014/main" id="{BA399842-7352-DF74-62D7-DAAC3EA7DCD1}"/>
              </a:ext>
            </a:extLst>
          </p:cNvPr>
          <p:cNvSpPr>
            <a:spLocks noGrp="1" noRot="1" noChangeAspect="1" noTextEdit="1"/>
          </p:cNvSpPr>
          <p:nvPr>
            <p:ph type="sldImg"/>
          </p:nvPr>
        </p:nvSpPr>
        <p:spPr>
          <a:ln/>
        </p:spPr>
      </p:sp>
      <p:sp>
        <p:nvSpPr>
          <p:cNvPr id="38915" name="Tijdelijke aanduiding voor notities 2">
            <a:extLst>
              <a:ext uri="{FF2B5EF4-FFF2-40B4-BE49-F238E27FC236}">
                <a16:creationId xmlns:a16="http://schemas.microsoft.com/office/drawing/2014/main" id="{3C1FE9FE-2C61-11B0-3589-4CCD91E46211}"/>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altLang="nl-BE">
                <a:latin typeface="Aptos" panose="020B0004020202020204" pitchFamily="34" charset="0"/>
              </a:rPr>
              <a:t>Een mecanicien: stereotiep mannelijk </a:t>
            </a:r>
            <a:endParaRPr lang="nl-BE" altLang="nl-BE">
              <a:latin typeface="Aptos" panose="020B0004020202020204" pitchFamily="34" charset="0"/>
            </a:endParaRPr>
          </a:p>
        </p:txBody>
      </p:sp>
      <p:sp>
        <p:nvSpPr>
          <p:cNvPr id="38916" name="Tijdelijke aanduiding voor dianummer 3">
            <a:extLst>
              <a:ext uri="{FF2B5EF4-FFF2-40B4-BE49-F238E27FC236}">
                <a16:creationId xmlns:a16="http://schemas.microsoft.com/office/drawing/2014/main" id="{16CBA880-1795-1102-8930-FA86714D3A62}"/>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fld id="{D986638F-49C0-4430-9F82-748B07AC5B10}" type="slidenum">
              <a:rPr lang="nl-BE" altLang="nl-BE" sz="1200">
                <a:solidFill>
                  <a:srgbClr val="000000"/>
                </a:solidFill>
                <a:latin typeface="Aptos" panose="020B0004020202020204" pitchFamily="34" charset="0"/>
              </a:rPr>
              <a:pPr algn="r" eaLnBrk="1" hangingPunct="1"/>
              <a:t>17</a:t>
            </a:fld>
            <a:endParaRPr lang="nl-BE" altLang="nl-BE" sz="1200">
              <a:solidFill>
                <a:srgbClr val="000000"/>
              </a:solidFill>
              <a:latin typeface="Aptos" panose="020B00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a:extLst>
              <a:ext uri="{FF2B5EF4-FFF2-40B4-BE49-F238E27FC236}">
                <a16:creationId xmlns:a16="http://schemas.microsoft.com/office/drawing/2014/main" id="{F851A616-40A8-E1EE-C4B5-A093C4C0424A}"/>
              </a:ext>
            </a:extLst>
          </p:cNvPr>
          <p:cNvSpPr>
            <a:spLocks noGrp="1" noRot="1" noChangeAspect="1" noTextEdit="1"/>
          </p:cNvSpPr>
          <p:nvPr>
            <p:ph type="sldImg"/>
          </p:nvPr>
        </p:nvSpPr>
        <p:spPr>
          <a:ln/>
        </p:spPr>
      </p:sp>
      <p:sp>
        <p:nvSpPr>
          <p:cNvPr id="40963" name="Tijdelijke aanduiding voor notities 2">
            <a:extLst>
              <a:ext uri="{FF2B5EF4-FFF2-40B4-BE49-F238E27FC236}">
                <a16:creationId xmlns:a16="http://schemas.microsoft.com/office/drawing/2014/main" id="{243717DD-8FE0-FC2E-9C7B-78839E3AD7BC}"/>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altLang="nl-BE">
                <a:latin typeface="Aptos" panose="020B0004020202020204" pitchFamily="34" charset="0"/>
              </a:rPr>
              <a:t>Kapper: stereotiep vrouwelijk </a:t>
            </a:r>
            <a:endParaRPr lang="nl-BE" altLang="nl-BE">
              <a:latin typeface="Aptos" panose="020B0004020202020204" pitchFamily="34" charset="0"/>
            </a:endParaRPr>
          </a:p>
        </p:txBody>
      </p:sp>
      <p:sp>
        <p:nvSpPr>
          <p:cNvPr id="40964" name="Tijdelijke aanduiding voor dianummer 3">
            <a:extLst>
              <a:ext uri="{FF2B5EF4-FFF2-40B4-BE49-F238E27FC236}">
                <a16:creationId xmlns:a16="http://schemas.microsoft.com/office/drawing/2014/main" id="{4004040C-28FA-4DEB-E8B1-9F271AA8A5BF}"/>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fld id="{D125FE23-D529-46A8-BECD-82224F8819FF}" type="slidenum">
              <a:rPr lang="nl-BE" altLang="nl-BE" sz="1200">
                <a:solidFill>
                  <a:srgbClr val="000000"/>
                </a:solidFill>
                <a:latin typeface="Aptos" panose="020B0004020202020204" pitchFamily="34" charset="0"/>
              </a:rPr>
              <a:pPr algn="r" eaLnBrk="1" hangingPunct="1"/>
              <a:t>18</a:t>
            </a:fld>
            <a:endParaRPr lang="nl-BE" altLang="nl-BE" sz="1200">
              <a:solidFill>
                <a:srgbClr val="000000"/>
              </a:solidFill>
              <a:latin typeface="Aptos" panose="020B00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a:extLst>
              <a:ext uri="{FF2B5EF4-FFF2-40B4-BE49-F238E27FC236}">
                <a16:creationId xmlns:a16="http://schemas.microsoft.com/office/drawing/2014/main" id="{6D2D0C4C-6BF1-53F3-35A4-1A20DED66E42}"/>
              </a:ext>
            </a:extLst>
          </p:cNvPr>
          <p:cNvSpPr>
            <a:spLocks noGrp="1" noRot="1" noChangeAspect="1" noTextEdit="1"/>
          </p:cNvSpPr>
          <p:nvPr>
            <p:ph type="sldImg"/>
          </p:nvPr>
        </p:nvSpPr>
        <p:spPr>
          <a:ln/>
        </p:spPr>
      </p:sp>
      <p:sp>
        <p:nvSpPr>
          <p:cNvPr id="43011" name="Tijdelijke aanduiding voor notities 2">
            <a:extLst>
              <a:ext uri="{FF2B5EF4-FFF2-40B4-BE49-F238E27FC236}">
                <a16:creationId xmlns:a16="http://schemas.microsoft.com/office/drawing/2014/main" id="{B0F6DFAC-0198-CB6B-EF5F-61389FB3156D}"/>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altLang="nl-BE">
                <a:latin typeface="Aptos" panose="020B0004020202020204" pitchFamily="34" charset="0"/>
              </a:rPr>
              <a:t>Een sanitair installateur (vroeger spraken we van een loodgieter): stereotiep mannelijk </a:t>
            </a:r>
            <a:endParaRPr lang="nl-BE" altLang="nl-BE">
              <a:latin typeface="Aptos" panose="020B0004020202020204" pitchFamily="34" charset="0"/>
            </a:endParaRPr>
          </a:p>
        </p:txBody>
      </p:sp>
      <p:sp>
        <p:nvSpPr>
          <p:cNvPr id="43012" name="Tijdelijke aanduiding voor dianummer 3">
            <a:extLst>
              <a:ext uri="{FF2B5EF4-FFF2-40B4-BE49-F238E27FC236}">
                <a16:creationId xmlns:a16="http://schemas.microsoft.com/office/drawing/2014/main" id="{089CD3E1-7E09-DD46-B3E1-D11206953FA1}"/>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fld id="{4F6E73FA-E4EA-4050-9884-B8FCA22746B2}" type="slidenum">
              <a:rPr lang="nl-BE" altLang="nl-BE" sz="1200">
                <a:solidFill>
                  <a:srgbClr val="000000"/>
                </a:solidFill>
                <a:latin typeface="Aptos" panose="020B0004020202020204" pitchFamily="34" charset="0"/>
              </a:rPr>
              <a:pPr algn="r" eaLnBrk="1" hangingPunct="1"/>
              <a:t>19</a:t>
            </a:fld>
            <a:endParaRPr lang="nl-BE" altLang="nl-BE" sz="1200">
              <a:solidFill>
                <a:srgbClr val="000000"/>
              </a:solidFill>
              <a:latin typeface="Aptos" panose="020B00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50000"/>
              </a:lnSpc>
            </a:pPr>
            <a:r>
              <a:rPr lang="nl-NL" sz="1800" b="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Vertel:</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In de vorige deeltjes hebben we het gehad over beroepen en sectoren en over dat het belangrijk is dat je als leerling een studierichting/beroep gaat kiezen dat je graag doet. Voor elk beroep moet je natuurlijk verschillende talenten hebben. In dit deel gaan we dieper in op wat talenten zijn en hoe je talenten kan verkennen. Dit doen we aan de hand van de </a:t>
            </a:r>
            <a:r>
              <a:rPr lang="nl-NL"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talenten die op de talentenkaart staan</a:t>
            </a: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We gaan deze talentenkaart spelenderwijs leren kennen. Dit doen we aan de hand van een memory spel.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BE"/>
          </a:p>
        </p:txBody>
      </p:sp>
      <p:sp>
        <p:nvSpPr>
          <p:cNvPr id="4" name="Tijdelijke aanduiding voor dianummer 3"/>
          <p:cNvSpPr>
            <a:spLocks noGrp="1"/>
          </p:cNvSpPr>
          <p:nvPr>
            <p:ph type="sldNum" sz="quarter" idx="5"/>
          </p:nvPr>
        </p:nvSpPr>
        <p:spPr/>
        <p:txBody>
          <a:bodyPr/>
          <a:lstStyle/>
          <a:p>
            <a:fld id="{170C75D6-F517-446A-92FE-914ECC561FE1}" type="slidenum">
              <a:rPr lang="nl-BE" smtClean="0"/>
              <a:t>20</a:t>
            </a:fld>
            <a:endParaRPr lang="nl-BE"/>
          </a:p>
        </p:txBody>
      </p:sp>
    </p:spTree>
    <p:extLst>
      <p:ext uri="{BB962C8B-B14F-4D97-AF65-F5344CB8AC3E}">
        <p14:creationId xmlns:p14="http://schemas.microsoft.com/office/powerpoint/2010/main" val="148396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Vertel:</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Binnenkort nemen we deel aan de Beroepen in Beeld-rally. Daar zullen we verschillende beroepen uit verschillende sectoren leren kennen. </a:t>
            </a:r>
          </a:p>
          <a:p>
            <a:endParaRPr lang="nl-BE"/>
          </a:p>
        </p:txBody>
      </p:sp>
      <p:sp>
        <p:nvSpPr>
          <p:cNvPr id="4" name="Tijdelijke aanduiding voor dianummer 3"/>
          <p:cNvSpPr>
            <a:spLocks noGrp="1"/>
          </p:cNvSpPr>
          <p:nvPr>
            <p:ph type="sldNum" sz="quarter" idx="5"/>
          </p:nvPr>
        </p:nvSpPr>
        <p:spPr/>
        <p:txBody>
          <a:bodyPr/>
          <a:lstStyle/>
          <a:p>
            <a:fld id="{170C75D6-F517-446A-92FE-914ECC561FE1}" type="slidenum">
              <a:rPr lang="nl-BE" smtClean="0"/>
              <a:t>3</a:t>
            </a:fld>
            <a:endParaRPr lang="nl-BE"/>
          </a:p>
        </p:txBody>
      </p:sp>
    </p:spTree>
    <p:extLst>
      <p:ext uri="{BB962C8B-B14F-4D97-AF65-F5344CB8AC3E}">
        <p14:creationId xmlns:p14="http://schemas.microsoft.com/office/powerpoint/2010/main" val="2972159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50000"/>
              </a:lnSpc>
            </a:pPr>
            <a:r>
              <a:rPr lang="nl-BE" sz="1100" b="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Opdracht 1: de talentenkaart leren kennen via een Talenten-Memory</a:t>
            </a:r>
            <a:endPar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Via het memory spel leren de leerlingen kennis maken met de 23 verschillende talenten op de talentenkaart en kunnen ze het juiste talent koppelen aan de juiste uitleg. </a:t>
            </a:r>
          </a:p>
          <a:p>
            <a:pPr algn="just">
              <a:lnSpc>
                <a:spcPct val="150000"/>
              </a:lnSpc>
            </a:pPr>
            <a:r>
              <a:rPr lang="nl-BE" sz="1100" b="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Voorbereiding: </a:t>
            </a:r>
            <a:endPar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SzPts val="1000"/>
              <a:buFont typeface="Symbol" panose="05050102010706020507" pitchFamily="18" charset="2"/>
              <a:buChar char=""/>
              <a:tabLst>
                <a:tab pos="457200" algn="l"/>
              </a:tabLst>
            </a:pP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Verdeel de klas in groepjes van 4/5 (afhankelijk hoeveel lln.) </a:t>
            </a:r>
          </a:p>
          <a:p>
            <a:pPr marL="342900" lvl="0" indent="-342900" algn="just">
              <a:lnSpc>
                <a:spcPct val="150000"/>
              </a:lnSpc>
              <a:buSzPts val="1000"/>
              <a:buFont typeface="Symbol" panose="05050102010706020507" pitchFamily="18" charset="2"/>
              <a:buChar char=""/>
              <a:tabLst>
                <a:tab pos="457200" algn="l"/>
              </a:tabLst>
            </a:pP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Op elke kaart staat ofwel een talent ofwel een korte uitleg over dat talent. Zorg dat je voldoende kaarten hebt voor alle groepjes in de klas. (bv: 23 talentenkaarten – 23  uitlegkaarten per groep) </a:t>
            </a:r>
          </a:p>
          <a:p>
            <a:pPr marL="342900" lvl="0" indent="-342900" algn="just">
              <a:lnSpc>
                <a:spcPct val="150000"/>
              </a:lnSpc>
              <a:buSzPts val="1000"/>
              <a:buFont typeface="Symbol" panose="05050102010706020507" pitchFamily="18" charset="2"/>
              <a:buChar char=""/>
              <a:tabLst>
                <a:tab pos="457200" algn="l"/>
              </a:tabLst>
            </a:pP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Zorg dat de talentenkaarten en uitlegkaarten duidelijk te onderscheiden zijn (bv: schrijf op voorkant ‘talent’ of ‘uitleg’ of knipkaartjes in andere vorm uit) </a:t>
            </a:r>
          </a:p>
          <a:p>
            <a:pPr marL="342900" lvl="0" indent="-342900" algn="just">
              <a:lnSpc>
                <a:spcPct val="150000"/>
              </a:lnSpc>
              <a:buSzPts val="1000"/>
              <a:buFont typeface="Symbol" panose="05050102010706020507" pitchFamily="18" charset="2"/>
              <a:buChar char=""/>
              <a:tabLst>
                <a:tab pos="457200" algn="l"/>
              </a:tabLst>
            </a:pP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Print voldoende af en verdeel. </a:t>
            </a:r>
          </a:p>
          <a:p>
            <a:pPr algn="just">
              <a:lnSpc>
                <a:spcPct val="150000"/>
              </a:lnSpc>
            </a:pP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nl-BE" sz="1100" b="1" i="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Zie bijlage </a:t>
            </a:r>
            <a:r>
              <a:rPr lang="nl-BE" sz="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r>
              <a:rPr lang="nl-BE" sz="1100" b="1" i="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memory talentenkaarten – memory uitlegkaarten). </a:t>
            </a:r>
            <a:endPar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nl-BE" sz="1100" b="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Opdracht:</a:t>
            </a:r>
            <a:endPar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rabicPeriod"/>
              <a:tabLst>
                <a:tab pos="457200" algn="l"/>
              </a:tabLst>
            </a:pPr>
            <a:r>
              <a:rPr lang="nl-BE" sz="11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Het spel opzetten</a:t>
            </a: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15000"/>
              </a:lnSpc>
              <a:buSzPts val="1000"/>
              <a:buFont typeface="Courier New" panose="02070309020205020404" pitchFamily="49" charset="0"/>
              <a:buChar char="o"/>
              <a:tabLst>
                <a:tab pos="914400" algn="l"/>
              </a:tabLst>
            </a:pP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Laat elk groepje hun kaarten op tafel leggen. </a:t>
            </a:r>
            <a:r>
              <a:rPr lang="nl-BE" sz="11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Zorg ervoor dat de talentenkaarten en uitlegkaarten duidelijk bv: schrijf op de achterkant van de voorkant ‘talent’ en ‘uitleg’.</a:t>
            </a: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gn="just">
              <a:lnSpc>
                <a:spcPct val="115000"/>
              </a:lnSpc>
              <a:buSzPts val="1000"/>
              <a:buFont typeface="Courier New" panose="02070309020205020404" pitchFamily="49" charset="0"/>
              <a:buChar char="o"/>
              <a:tabLst>
                <a:tab pos="914400" algn="l"/>
              </a:tabLst>
            </a:pP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Controleer of ze hun kaarten juist hebben neergelegd.</a:t>
            </a:r>
          </a:p>
          <a:p>
            <a:pPr marL="342900" lvl="0" indent="-342900" algn="just">
              <a:lnSpc>
                <a:spcPct val="115000"/>
              </a:lnSpc>
              <a:buFont typeface="+mj-lt"/>
              <a:buAutoNum type="arabicPeriod"/>
              <a:tabLst>
                <a:tab pos="457200" algn="l"/>
              </a:tabLst>
            </a:pPr>
            <a:r>
              <a:rPr lang="nl-BE" sz="11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Spelregels uitleggen aan de klas</a:t>
            </a: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15000"/>
              </a:lnSpc>
              <a:buSzPts val="1000"/>
              <a:buFont typeface="Courier New" panose="02070309020205020404" pitchFamily="49" charset="0"/>
              <a:buChar char="o"/>
              <a:tabLst>
                <a:tab pos="914400" algn="l"/>
              </a:tabLst>
            </a:pP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De jongste leerling begint. Deze draait 2 kaartjes om (één talentenkaart en één uitlegkaart). De leerling leest de uitleg, indien ze matchen dan mag de leerling de kaarten houden. </a:t>
            </a:r>
          </a:p>
          <a:p>
            <a:pPr marL="742950" lvl="1" indent="-285750" algn="just">
              <a:lnSpc>
                <a:spcPct val="115000"/>
              </a:lnSpc>
              <a:buSzPts val="1000"/>
              <a:buFont typeface="Courier New" panose="02070309020205020404" pitchFamily="49" charset="0"/>
              <a:buChar char="o"/>
              <a:tabLst>
                <a:tab pos="914400" algn="l"/>
              </a:tabLst>
            </a:pP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De leerlingen kunnen hun antwoord zelf controleren aan de hand van de talentenkaart (1 afgedrukte versie per groepje of afbeelden op whiteboard) </a:t>
            </a:r>
          </a:p>
          <a:p>
            <a:pPr marL="342900" lvl="0" indent="-342900" algn="just">
              <a:lnSpc>
                <a:spcPct val="115000"/>
              </a:lnSpc>
              <a:buFont typeface="+mj-lt"/>
              <a:buAutoNum type="arabicPeriod"/>
              <a:tabLst>
                <a:tab pos="457200" algn="l"/>
              </a:tabLst>
            </a:pPr>
            <a:r>
              <a:rPr lang="nl-BE" sz="11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Spelduur</a:t>
            </a: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15000"/>
              </a:lnSpc>
              <a:buSzPts val="1000"/>
              <a:buFont typeface="Courier New" panose="02070309020205020404" pitchFamily="49" charset="0"/>
              <a:buChar char="o"/>
              <a:tabLst>
                <a:tab pos="914400" algn="l"/>
              </a:tabLst>
            </a:pP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Stel een timer in op 5/10 min. De bedoeling is dat het spel snel en interactief blijft.</a:t>
            </a:r>
          </a:p>
          <a:p>
            <a:pPr marL="742950" lvl="1" indent="-285750" algn="just">
              <a:lnSpc>
                <a:spcPct val="115000"/>
              </a:lnSpc>
              <a:buSzPts val="1000"/>
              <a:buFont typeface="Courier New" panose="02070309020205020404" pitchFamily="49" charset="0"/>
              <a:buChar char="o"/>
              <a:tabLst>
                <a:tab pos="914400" algn="l"/>
              </a:tabLst>
            </a:pP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Tijdens het spel loop je rond om de leerlingen te helpen bij vragen en om te controleren of de match van kaarten klopt. </a:t>
            </a:r>
          </a:p>
          <a:p>
            <a:pPr marL="342900" lvl="0" indent="-342900" algn="just">
              <a:lnSpc>
                <a:spcPct val="115000"/>
              </a:lnSpc>
              <a:buFont typeface="+mj-lt"/>
              <a:buAutoNum type="arabicPeriod"/>
              <a:tabLst>
                <a:tab pos="457200" algn="l"/>
              </a:tabLst>
            </a:pPr>
            <a:r>
              <a:rPr lang="nl-BE" sz="11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Winnen</a:t>
            </a: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lgn="just">
              <a:lnSpc>
                <a:spcPct val="115000"/>
              </a:lnSpc>
              <a:buSzPts val="1000"/>
              <a:buFont typeface="Courier New" panose="02070309020205020404" pitchFamily="49" charset="0"/>
              <a:buChar char="o"/>
              <a:tabLst>
                <a:tab pos="914400" algn="l"/>
              </a:tabLst>
            </a:pP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Na 5/10 minuten stopt het spel.</a:t>
            </a:r>
          </a:p>
          <a:p>
            <a:pPr marL="742950" lvl="1" indent="-285750" algn="just">
              <a:lnSpc>
                <a:spcPct val="115000"/>
              </a:lnSpc>
              <a:buSzPts val="1000"/>
              <a:buFont typeface="Courier New" panose="02070309020205020404" pitchFamily="49" charset="0"/>
              <a:buChar char="o"/>
              <a:tabLst>
                <a:tab pos="914400" algn="l"/>
              </a:tabLst>
            </a:pPr>
            <a:r>
              <a:rPr lang="nl-BE" sz="11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De leerling dat de meeste kaarten correct heeft verzameld, wint het spel.</a:t>
            </a:r>
          </a:p>
          <a:p>
            <a:r>
              <a:rPr lang="nl-BE" sz="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r>
              <a:rPr lang="nl-BE" sz="10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Zie materiaal lijst? Om dit toe te voegen in dit document enorm veel ruimte bv: dit spel is al ruim 20 pagina’s...</a:t>
            </a:r>
          </a:p>
          <a:p>
            <a:r>
              <a:rPr lang="nl-BE" sz="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r>
              <a:rPr lang="nl-BE" sz="10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2 bijlagen staan nu bij lesmateriaal op teams </a:t>
            </a:r>
            <a:r>
              <a:rPr lang="nl-BE" sz="1000" u="none" strike="noStrike">
                <a:solidFill>
                  <a:srgbClr val="3B3838"/>
                </a:solidFill>
                <a:effectLst/>
                <a:latin typeface="Calibri" panose="020F0502020204030204" pitchFamily="34" charset="0"/>
                <a:ea typeface="Calibri" panose="020F0502020204030204" pitchFamily="34" charset="0"/>
                <a:cs typeface="Times New Roman" panose="02020603050405020304" pitchFamily="18" charset="0"/>
                <a:hlinkClick r:id="rId3"/>
              </a:rPr>
              <a:t>@Joyce</a:t>
            </a:r>
            <a:r>
              <a:rPr lang="nl-BE" sz="10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keuze in maken hoe we bijlagen mee sturen? </a:t>
            </a:r>
          </a:p>
          <a:p>
            <a:endParaRPr lang="nl-BE"/>
          </a:p>
        </p:txBody>
      </p:sp>
      <p:sp>
        <p:nvSpPr>
          <p:cNvPr id="4" name="Tijdelijke aanduiding voor dianummer 3"/>
          <p:cNvSpPr>
            <a:spLocks noGrp="1"/>
          </p:cNvSpPr>
          <p:nvPr>
            <p:ph type="sldNum" sz="quarter" idx="5"/>
          </p:nvPr>
        </p:nvSpPr>
        <p:spPr/>
        <p:txBody>
          <a:bodyPr/>
          <a:lstStyle/>
          <a:p>
            <a:fld id="{46B08EAE-187F-4CDF-B886-32F538198473}" type="slidenum">
              <a:rPr lang="nl-BE" altLang="nl-BE" smtClean="0"/>
              <a:pPr/>
              <a:t>21</a:t>
            </a:fld>
            <a:endParaRPr lang="nl-BE" altLang="nl-BE"/>
          </a:p>
        </p:txBody>
      </p:sp>
      <p:sp>
        <p:nvSpPr>
          <p:cNvPr id="5" name="Tijdelijke aanduiding voor dianummer 4"/>
          <p:cNvSpPr>
            <a:spLocks noGrp="1"/>
          </p:cNvSpPr>
          <p:nvPr>
            <p:ph type="sldNum" sz="quarter" idx="8"/>
          </p:nvPr>
        </p:nvSpPr>
        <p:spPr/>
        <p:txBody>
          <a:bodyPr/>
          <a:lstStyle/>
          <a:p>
            <a:fld id="{4B94C408-D27B-4544-B36B-BC16E8B73A7E}" type="slidenum">
              <a:rPr lang="nl-NL" altLang="nl-BE" smtClean="0"/>
              <a:pPr/>
              <a:t>21</a:t>
            </a:fld>
            <a:endParaRPr lang="nl-NL" altLang="nl-BE"/>
          </a:p>
        </p:txBody>
      </p:sp>
      <p:sp>
        <p:nvSpPr>
          <p:cNvPr id="6" name="Tijdelijke aanduiding voor dianummer 5"/>
          <p:cNvSpPr>
            <a:spLocks noGrp="1"/>
          </p:cNvSpPr>
          <p:nvPr>
            <p:ph type="sldNum" sz="quarter" idx="8"/>
          </p:nvPr>
        </p:nvSpPr>
        <p:spPr/>
        <p:txBody>
          <a:bodyPr/>
          <a:lstStyle/>
          <a:p>
            <a:fld id="{2F8AA40E-AE5A-4957-868C-72907127D141}" type="slidenum">
              <a:rPr lang="nl-NL" altLang="nl-BE" smtClean="0"/>
              <a:pPr/>
              <a:t>21</a:t>
            </a:fld>
            <a:endParaRPr lang="nl-NL" altLang="nl-BE"/>
          </a:p>
        </p:txBody>
      </p:sp>
    </p:spTree>
    <p:extLst>
      <p:ext uri="{BB962C8B-B14F-4D97-AF65-F5344CB8AC3E}">
        <p14:creationId xmlns:p14="http://schemas.microsoft.com/office/powerpoint/2010/main" val="173836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Op de powerpoint staat de oplossing van het memory spel (dit is de volledige talentenkaart).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b="1"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Tip:</a:t>
            </a:r>
            <a:r>
              <a:rPr lang="nl-BE"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Na het spel kan het als leraar een meerwaarde zijn om de talenten vanop de talentenkaart nogmaals kort te overlopen met je leerlingen zodat ze al eens alle talenten hebben gezien en dit beter zal blijven hangen. </a:t>
            </a:r>
            <a:r>
              <a:rPr lang="nl-BE" sz="1800" b="1"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Naast de oplossing van het spel (de volledige talentenkaart) staat hieronder</a:t>
            </a:r>
            <a:r>
              <a:rPr lang="nl-BE"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r>
              <a:rPr lang="nl-BE"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nl-BE" sz="1800" i="1" u="sng">
                <a:solidFill>
                  <a:srgbClr val="3B3838"/>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zie handleiding leerkracht</a:t>
            </a:r>
            <a:r>
              <a:rPr lang="nl-BE" sz="1800" i="1" u="none">
                <a:solidFill>
                  <a:srgbClr val="3B3838"/>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nl-BE" sz="1800" b="1" i="1" u="none">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een </a:t>
            </a:r>
            <a:r>
              <a:rPr lang="nl-BE" sz="1800" b="1"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extra omschrijving van het talent (boven op de uitleg op het kaartje) + enkele voorbeeld beroepen. </a:t>
            </a:r>
            <a:r>
              <a:rPr lang="nl-BE"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Dit kan je dus gebruiken om diepgaander talenten te bespreken samen met je leerlingen.</a:t>
            </a:r>
            <a:r>
              <a:rPr lang="nl-BE" sz="1800" b="1"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BE"/>
          </a:p>
        </p:txBody>
      </p:sp>
      <p:sp>
        <p:nvSpPr>
          <p:cNvPr id="4" name="Tijdelijke aanduiding voor dianummer 3"/>
          <p:cNvSpPr>
            <a:spLocks noGrp="1"/>
          </p:cNvSpPr>
          <p:nvPr>
            <p:ph type="sldNum" sz="quarter" idx="5"/>
          </p:nvPr>
        </p:nvSpPr>
        <p:spPr/>
        <p:txBody>
          <a:bodyPr/>
          <a:lstStyle/>
          <a:p>
            <a:fld id="{46B08EAE-187F-4CDF-B886-32F538198473}" type="slidenum">
              <a:rPr lang="nl-BE" altLang="nl-BE" smtClean="0"/>
              <a:pPr/>
              <a:t>22</a:t>
            </a:fld>
            <a:endParaRPr lang="nl-BE" altLang="nl-BE"/>
          </a:p>
        </p:txBody>
      </p:sp>
      <p:sp>
        <p:nvSpPr>
          <p:cNvPr id="5" name="Tijdelijke aanduiding voor dianummer 4"/>
          <p:cNvSpPr>
            <a:spLocks noGrp="1"/>
          </p:cNvSpPr>
          <p:nvPr>
            <p:ph type="sldNum" sz="quarter" idx="8"/>
          </p:nvPr>
        </p:nvSpPr>
        <p:spPr/>
        <p:txBody>
          <a:bodyPr/>
          <a:lstStyle/>
          <a:p>
            <a:fld id="{4B94C408-D27B-4544-B36B-BC16E8B73A7E}" type="slidenum">
              <a:rPr lang="nl-NL" altLang="nl-BE" smtClean="0"/>
              <a:pPr/>
              <a:t>22</a:t>
            </a:fld>
            <a:endParaRPr lang="nl-NL" altLang="nl-BE"/>
          </a:p>
        </p:txBody>
      </p:sp>
      <p:sp>
        <p:nvSpPr>
          <p:cNvPr id="6" name="Tijdelijke aanduiding voor dianummer 5"/>
          <p:cNvSpPr>
            <a:spLocks noGrp="1"/>
          </p:cNvSpPr>
          <p:nvPr>
            <p:ph type="sldNum" sz="quarter" idx="8"/>
          </p:nvPr>
        </p:nvSpPr>
        <p:spPr/>
        <p:txBody>
          <a:bodyPr/>
          <a:lstStyle/>
          <a:p>
            <a:fld id="{2F8AA40E-AE5A-4957-868C-72907127D141}" type="slidenum">
              <a:rPr lang="nl-NL" altLang="nl-BE" smtClean="0"/>
              <a:pPr/>
              <a:t>22</a:t>
            </a:fld>
            <a:endParaRPr lang="nl-NL" altLang="nl-BE"/>
          </a:p>
        </p:txBody>
      </p:sp>
    </p:spTree>
    <p:extLst>
      <p:ext uri="{BB962C8B-B14F-4D97-AF65-F5344CB8AC3E}">
        <p14:creationId xmlns:p14="http://schemas.microsoft.com/office/powerpoint/2010/main" val="3750418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6B08EAE-187F-4CDF-B886-32F538198473}" type="slidenum">
              <a:rPr lang="nl-BE" altLang="nl-BE" smtClean="0"/>
              <a:pPr/>
              <a:t>23</a:t>
            </a:fld>
            <a:endParaRPr lang="nl-BE" altLang="nl-BE"/>
          </a:p>
        </p:txBody>
      </p:sp>
      <p:sp>
        <p:nvSpPr>
          <p:cNvPr id="5" name="Tijdelijke aanduiding voor dianummer 4"/>
          <p:cNvSpPr>
            <a:spLocks noGrp="1"/>
          </p:cNvSpPr>
          <p:nvPr>
            <p:ph type="sldNum" sz="quarter" idx="8"/>
          </p:nvPr>
        </p:nvSpPr>
        <p:spPr/>
        <p:txBody>
          <a:bodyPr/>
          <a:lstStyle/>
          <a:p>
            <a:fld id="{4B94C408-D27B-4544-B36B-BC16E8B73A7E}" type="slidenum">
              <a:rPr lang="nl-NL" altLang="nl-BE" smtClean="0"/>
              <a:pPr/>
              <a:t>23</a:t>
            </a:fld>
            <a:endParaRPr lang="nl-NL" altLang="nl-BE"/>
          </a:p>
        </p:txBody>
      </p:sp>
      <p:sp>
        <p:nvSpPr>
          <p:cNvPr id="6" name="Tijdelijke aanduiding voor dianummer 5"/>
          <p:cNvSpPr>
            <a:spLocks noGrp="1"/>
          </p:cNvSpPr>
          <p:nvPr>
            <p:ph type="sldNum" sz="quarter" idx="8"/>
          </p:nvPr>
        </p:nvSpPr>
        <p:spPr/>
        <p:txBody>
          <a:bodyPr/>
          <a:lstStyle/>
          <a:p>
            <a:fld id="{2F8AA40E-AE5A-4957-868C-72907127D141}" type="slidenum">
              <a:rPr lang="nl-NL" altLang="nl-BE" smtClean="0"/>
              <a:pPr/>
              <a:t>23</a:t>
            </a:fld>
            <a:endParaRPr lang="nl-NL" altLang="nl-BE"/>
          </a:p>
        </p:txBody>
      </p:sp>
    </p:spTree>
    <p:extLst>
      <p:ext uri="{BB962C8B-B14F-4D97-AF65-F5344CB8AC3E}">
        <p14:creationId xmlns:p14="http://schemas.microsoft.com/office/powerpoint/2010/main" val="704328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F43884AC-6129-4C85-BE27-F0958CF53727}" type="slidenum">
              <a:rPr lang="nl-BE" smtClean="0"/>
              <a:t>24</a:t>
            </a:fld>
            <a:endParaRPr lang="nl-BE"/>
          </a:p>
        </p:txBody>
      </p:sp>
    </p:spTree>
    <p:extLst>
      <p:ext uri="{BB962C8B-B14F-4D97-AF65-F5344CB8AC3E}">
        <p14:creationId xmlns:p14="http://schemas.microsoft.com/office/powerpoint/2010/main" val="3641400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46B08EAE-187F-4CDF-B886-32F538198473}" type="slidenum">
              <a:rPr lang="nl-BE" altLang="nl-BE" smtClean="0"/>
              <a:pPr/>
              <a:t>25</a:t>
            </a:fld>
            <a:endParaRPr lang="nl-BE" altLang="nl-BE"/>
          </a:p>
        </p:txBody>
      </p:sp>
      <p:sp>
        <p:nvSpPr>
          <p:cNvPr id="5" name="Tijdelijke aanduiding voor dianummer 4"/>
          <p:cNvSpPr>
            <a:spLocks noGrp="1"/>
          </p:cNvSpPr>
          <p:nvPr>
            <p:ph type="sldNum" sz="quarter" idx="8"/>
          </p:nvPr>
        </p:nvSpPr>
        <p:spPr/>
        <p:txBody>
          <a:bodyPr/>
          <a:lstStyle/>
          <a:p>
            <a:fld id="{4B94C408-D27B-4544-B36B-BC16E8B73A7E}" type="slidenum">
              <a:rPr lang="nl-NL" altLang="nl-BE" smtClean="0"/>
              <a:pPr/>
              <a:t>25</a:t>
            </a:fld>
            <a:endParaRPr lang="nl-NL" altLang="nl-BE"/>
          </a:p>
        </p:txBody>
      </p:sp>
      <p:sp>
        <p:nvSpPr>
          <p:cNvPr id="6" name="Tijdelijke aanduiding voor dianummer 5"/>
          <p:cNvSpPr>
            <a:spLocks noGrp="1"/>
          </p:cNvSpPr>
          <p:nvPr>
            <p:ph type="sldNum" sz="quarter" idx="8"/>
          </p:nvPr>
        </p:nvSpPr>
        <p:spPr/>
        <p:txBody>
          <a:bodyPr/>
          <a:lstStyle/>
          <a:p>
            <a:fld id="{2F8AA40E-AE5A-4957-868C-72907127D141}" type="slidenum">
              <a:rPr lang="nl-NL" altLang="nl-BE" smtClean="0"/>
              <a:pPr/>
              <a:t>25</a:t>
            </a:fld>
            <a:endParaRPr lang="nl-NL" altLang="nl-BE"/>
          </a:p>
        </p:txBody>
      </p:sp>
    </p:spTree>
    <p:extLst>
      <p:ext uri="{BB962C8B-B14F-4D97-AF65-F5344CB8AC3E}">
        <p14:creationId xmlns:p14="http://schemas.microsoft.com/office/powerpoint/2010/main" val="2648694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00">
                <a:effectLst/>
                <a:latin typeface="Aptos" panose="020B0004020202020204" pitchFamily="34" charset="0"/>
                <a:ea typeface="Aptos" panose="020B0004020202020204" pitchFamily="34" charset="0"/>
                <a:cs typeface="Times New Roman" panose="02020603050405020304" pitchFamily="18" charset="0"/>
              </a:rPr>
              <a:t>De Planet Group Arena is een moderne evenementenlocatie in Gent, geschikt voor verschillende soorten bijeenkomsten zoals beurzen en sportevenementen. De arena heeft ruimte voor 5.000 bezoekers en biedt flexibele mogelijkheden voor zowel grote als kleine groepen. De Planet Group Arena is daarmee een populaire plek voor diverse activiteiten en (sport)-evenementen.</a:t>
            </a:r>
          </a:p>
          <a:p>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Op dinsdag 22 oktober nemen we deel aan de beroepen rally in de Planet Group Arena. Verschillende bedrijven openen voor ons de deuren om een beroep te ontdekken. Hieronder een eerste kennismaking. Er zijn heel wat bedrijven en organisaties die aanwezig zullen zijn en jullie gaan kunnen proeven van een greep uit het aanbod van beroepen aangeboden door deze bedrijven. We overlopen elk bedrijf/organisatie kort. </a:t>
            </a:r>
            <a:endParaRPr lang="nl-BE"/>
          </a:p>
        </p:txBody>
      </p:sp>
      <p:sp>
        <p:nvSpPr>
          <p:cNvPr id="4" name="Tijdelijke aanduiding voor dianummer 3"/>
          <p:cNvSpPr>
            <a:spLocks noGrp="1"/>
          </p:cNvSpPr>
          <p:nvPr>
            <p:ph type="sldNum" sz="quarter" idx="5"/>
          </p:nvPr>
        </p:nvSpPr>
        <p:spPr/>
        <p:txBody>
          <a:bodyPr/>
          <a:lstStyle/>
          <a:p>
            <a:fld id="{46B08EAE-187F-4CDF-B886-32F538198473}" type="slidenum">
              <a:rPr lang="nl-BE" altLang="nl-BE" smtClean="0"/>
              <a:pPr/>
              <a:t>30</a:t>
            </a:fld>
            <a:endParaRPr lang="nl-BE" altLang="nl-BE"/>
          </a:p>
        </p:txBody>
      </p:sp>
      <p:sp>
        <p:nvSpPr>
          <p:cNvPr id="5" name="Tijdelijke aanduiding voor dianummer 4"/>
          <p:cNvSpPr>
            <a:spLocks noGrp="1"/>
          </p:cNvSpPr>
          <p:nvPr>
            <p:ph type="sldNum" sz="quarter" idx="8"/>
          </p:nvPr>
        </p:nvSpPr>
        <p:spPr/>
        <p:txBody>
          <a:bodyPr/>
          <a:lstStyle/>
          <a:p>
            <a:fld id="{4B94C408-D27B-4544-B36B-BC16E8B73A7E}" type="slidenum">
              <a:rPr lang="nl-NL" altLang="nl-BE" smtClean="0"/>
              <a:pPr/>
              <a:t>30</a:t>
            </a:fld>
            <a:endParaRPr lang="nl-NL" altLang="nl-BE"/>
          </a:p>
        </p:txBody>
      </p:sp>
      <p:sp>
        <p:nvSpPr>
          <p:cNvPr id="6" name="Tijdelijke aanduiding voor dianummer 5"/>
          <p:cNvSpPr>
            <a:spLocks noGrp="1"/>
          </p:cNvSpPr>
          <p:nvPr>
            <p:ph type="sldNum" sz="quarter" idx="8"/>
          </p:nvPr>
        </p:nvSpPr>
        <p:spPr/>
        <p:txBody>
          <a:bodyPr/>
          <a:lstStyle/>
          <a:p>
            <a:fld id="{2F8AA40E-AE5A-4957-868C-72907127D141}" type="slidenum">
              <a:rPr lang="nl-NL" altLang="nl-BE" smtClean="0"/>
              <a:pPr/>
              <a:t>30</a:t>
            </a:fld>
            <a:endParaRPr lang="nl-NL" altLang="nl-BE"/>
          </a:p>
        </p:txBody>
      </p:sp>
    </p:spTree>
    <p:extLst>
      <p:ext uri="{BB962C8B-B14F-4D97-AF65-F5344CB8AC3E}">
        <p14:creationId xmlns:p14="http://schemas.microsoft.com/office/powerpoint/2010/main" val="1190976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Vertel kort aan je leerlingen wat de domeinen inhouden, er zijn in totaal 8 domeinen. Jullie zullen kunnen proeven van een aantal van deze domeinen. We gaan ze kort samen even overlopen. </a:t>
            </a:r>
          </a:p>
          <a:p>
            <a:pPr>
              <a:lnSpc>
                <a:spcPct val="150000"/>
              </a:lnSpc>
            </a:pPr>
            <a:r>
              <a:rPr lang="nl-BE" sz="1800" b="1" i="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TIP:</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Het is niet de bedoeling dat je alles in detail uitlegt. Probeer per domein 1 beroep uit te leggen aan je leerlingen, heb je tijd over dan kan je dit uitbreiden. </a:t>
            </a:r>
          </a:p>
          <a:p>
            <a:pPr>
              <a:defRPr/>
            </a:pPr>
            <a:endParaRPr lang="nl-BE" b="1"/>
          </a:p>
          <a:p>
            <a:pPr>
              <a:defRPr/>
            </a:pPr>
            <a:r>
              <a:rPr lang="nl-BE" b="1"/>
              <a:t>Bank en verzekering: </a:t>
            </a:r>
            <a:r>
              <a:rPr lang="nl-BE"/>
              <a:t>Dit domein gaat vooral over geldzaken. Mensen die in een bank werken, helpen klanten om hun geld veilig te bewaren, leningen aan te vragen en slim te sparen. Verzekeringen beschermen mensen tegen pech, zoals een kapotte auto of schade aan hun huis. </a:t>
            </a:r>
            <a:endParaRPr lang="nl-NL" b="1"/>
          </a:p>
          <a:p>
            <a:pPr>
              <a:defRPr/>
            </a:pPr>
            <a:endParaRPr lang="nl-BE"/>
          </a:p>
          <a:p>
            <a:pPr>
              <a:defRPr/>
            </a:pPr>
            <a:r>
              <a:rPr lang="nl-BE" b="1"/>
              <a:t>Horeca: </a:t>
            </a:r>
            <a:r>
              <a:rPr lang="nl-BE"/>
              <a:t>In de horeca draait alles om eten, drinken en gastvrijheid. Denk aan restaurants, cafés en hotels. Mensen die hier werken, zorgen ervoor dat gasten kunnen genieten van lekker eten, een mooi opgemaakt bord en een fijne plek om te ontspannen. </a:t>
            </a:r>
          </a:p>
          <a:p>
            <a:pPr>
              <a:defRPr/>
            </a:pPr>
            <a:endParaRPr lang="nl-BE"/>
          </a:p>
          <a:p>
            <a:pPr>
              <a:defRPr/>
            </a:pPr>
            <a:r>
              <a:rPr lang="nl-BE" b="1"/>
              <a:t>Pers en communicatie: </a:t>
            </a:r>
            <a:r>
              <a:rPr lang="nl-BE"/>
              <a:t>Hier draait het om nieuws en hoe informatie wordt verspreid. Mensen in dit domein werken bijvoorbeeld als journalisten, fotografen of videomakers. Ze zorgen ervoor dat belangrijke verhalen bij het publiek komen via kranten, tv, radio of het internet. Het is een creatief beroep waarbij je veel moet onderzoeken en verhalen moet vertellen.</a:t>
            </a:r>
          </a:p>
          <a:p>
            <a:pPr>
              <a:defRPr/>
            </a:pPr>
            <a:endParaRPr lang="nl-BE"/>
          </a:p>
          <a:p>
            <a:pPr>
              <a:defRPr/>
            </a:pPr>
            <a:r>
              <a:rPr lang="nl-BE" b="1"/>
              <a:t>Retail: </a:t>
            </a:r>
            <a:r>
              <a:rPr lang="nl-BE"/>
              <a:t>Dit is de sector van de winkels. Werken in </a:t>
            </a:r>
            <a:r>
              <a:rPr lang="nl-BE" err="1"/>
              <a:t>retail</a:t>
            </a:r>
            <a:r>
              <a:rPr lang="nl-BE"/>
              <a:t> betekent dat je in een winkel werkt, waar je mensen helpt bij het kiezen van producten zoals kleren, schoenen, boeken of elektronica. Je helpt klanten door goed advies te geven en zorgt ervoor dat alles netjes in de winkel ligt. In deze sector ben je altijd bezig met de nieuwste spullen en trends.</a:t>
            </a:r>
          </a:p>
          <a:p>
            <a:pPr>
              <a:defRPr/>
            </a:pPr>
            <a:endParaRPr lang="nl-BE"/>
          </a:p>
          <a:p>
            <a:pPr>
              <a:defRPr/>
            </a:pPr>
            <a:r>
              <a:rPr lang="nl-BE" b="1"/>
              <a:t>Sport:</a:t>
            </a:r>
            <a:r>
              <a:rPr lang="nl-BE"/>
              <a:t> In de sportsector draait alles om beweging en gezondheid. Dit kan gaan van lesgeven in sportclubs, trainen van atleten, tot werken in een fitnesscentrum. Mensen die in deze sector werken, houden van sport en helpen anderen om fit en gezond te blijven. Of je nu zelf sport of anderen coacht, je bent altijd actief bezig.</a:t>
            </a:r>
          </a:p>
          <a:p>
            <a:pPr>
              <a:defRPr/>
            </a:pPr>
            <a:endParaRPr lang="nl-BE"/>
          </a:p>
          <a:p>
            <a:pPr>
              <a:defRPr/>
            </a:pPr>
            <a:r>
              <a:rPr lang="nl-BE" b="1"/>
              <a:t>Technisch:</a:t>
            </a:r>
            <a:r>
              <a:rPr lang="nl-BE"/>
              <a:t> De technische sector gaat over het bouwen en onderhouden van allerlei machines, apparaten en gebouwen. Mensen die in de techniek werken, lossen technische problemen op en maken dingen die ons dagelijks leven beter en makkelijker maken.</a:t>
            </a:r>
          </a:p>
          <a:p>
            <a:pPr>
              <a:defRPr/>
            </a:pPr>
            <a:endParaRPr lang="nl-BE"/>
          </a:p>
          <a:p>
            <a:pPr>
              <a:defRPr/>
            </a:pPr>
            <a:r>
              <a:rPr lang="nl-BE" b="1"/>
              <a:t>Veilig: </a:t>
            </a:r>
            <a:r>
              <a:rPr lang="nl-BE"/>
              <a:t>Dit domein gaat over het zorgen voor veiligheid in de samenleving. Mensen die hier werken, zoals politieagenten of brandweermannen, beschermen anderen. Ze zorgen ervoor dat iedereen zich veilig kan voelen, of het nu gaat om het oplossen van misdaden, helpen bij ongelukken of mensen redden uit gevaarlijke situaties.</a:t>
            </a:r>
          </a:p>
          <a:p>
            <a:pPr>
              <a:defRPr/>
            </a:pPr>
            <a:endParaRPr lang="nl-BE"/>
          </a:p>
          <a:p>
            <a:pPr>
              <a:defRPr/>
            </a:pPr>
            <a:r>
              <a:rPr lang="nl-BE" b="1"/>
              <a:t>Zorg:</a:t>
            </a:r>
            <a:r>
              <a:rPr lang="nl-BE"/>
              <a:t> In de zorgsector help je mensen om gezond te blijven of beter te worden. Dit kan bijvoorbeeld in een ziekenhuis of een rusthuis. Verpleegkundigen, dokters en andere zorgverleners zorgen voor zieke mensen of ouderen die hulp nodig hebben. </a:t>
            </a:r>
            <a:endParaRPr lang="nl-BE" sz="1800" kern="100"/>
          </a:p>
        </p:txBody>
      </p:sp>
      <p:sp>
        <p:nvSpPr>
          <p:cNvPr id="4" name="Tijdelijke aanduiding voor dianummer 3"/>
          <p:cNvSpPr>
            <a:spLocks noGrp="1"/>
          </p:cNvSpPr>
          <p:nvPr>
            <p:ph type="sldNum" sz="quarter" idx="5"/>
          </p:nvPr>
        </p:nvSpPr>
        <p:spPr/>
        <p:txBody>
          <a:bodyPr/>
          <a:lstStyle/>
          <a:p>
            <a:fld id="{46B08EAE-187F-4CDF-B886-32F538198473}" type="slidenum">
              <a:rPr lang="nl-BE" altLang="nl-BE" smtClean="0"/>
              <a:pPr/>
              <a:t>31</a:t>
            </a:fld>
            <a:endParaRPr lang="nl-BE" altLang="nl-BE"/>
          </a:p>
        </p:txBody>
      </p:sp>
      <p:sp>
        <p:nvSpPr>
          <p:cNvPr id="5" name="Tijdelijke aanduiding voor dianummer 4"/>
          <p:cNvSpPr>
            <a:spLocks noGrp="1"/>
          </p:cNvSpPr>
          <p:nvPr>
            <p:ph type="sldNum" sz="quarter" idx="8"/>
          </p:nvPr>
        </p:nvSpPr>
        <p:spPr/>
        <p:txBody>
          <a:bodyPr/>
          <a:lstStyle/>
          <a:p>
            <a:fld id="{4B94C408-D27B-4544-B36B-BC16E8B73A7E}" type="slidenum">
              <a:rPr lang="nl-NL" altLang="nl-BE" smtClean="0"/>
              <a:pPr/>
              <a:t>31</a:t>
            </a:fld>
            <a:endParaRPr lang="nl-NL" altLang="nl-BE"/>
          </a:p>
        </p:txBody>
      </p:sp>
      <p:sp>
        <p:nvSpPr>
          <p:cNvPr id="6" name="Tijdelijke aanduiding voor dianummer 5"/>
          <p:cNvSpPr>
            <a:spLocks noGrp="1"/>
          </p:cNvSpPr>
          <p:nvPr>
            <p:ph type="sldNum" sz="quarter" idx="8"/>
          </p:nvPr>
        </p:nvSpPr>
        <p:spPr/>
        <p:txBody>
          <a:bodyPr/>
          <a:lstStyle/>
          <a:p>
            <a:fld id="{2F8AA40E-AE5A-4957-868C-72907127D141}" type="slidenum">
              <a:rPr lang="nl-NL" altLang="nl-BE" smtClean="0"/>
              <a:pPr/>
              <a:t>31</a:t>
            </a:fld>
            <a:endParaRPr lang="nl-NL" altLang="nl-BE"/>
          </a:p>
        </p:txBody>
      </p:sp>
    </p:spTree>
    <p:extLst>
      <p:ext uri="{BB962C8B-B14F-4D97-AF65-F5344CB8AC3E}">
        <p14:creationId xmlns:p14="http://schemas.microsoft.com/office/powerpoint/2010/main" val="2234615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u="sng">
                <a:latin typeface="Calibri"/>
                <a:ea typeface="Calibri"/>
                <a:cs typeface="Calibri"/>
                <a:sym typeface="Wingdings" panose="05000000000000000000" pitchFamily="2" charset="2"/>
              </a:rPr>
              <a:t> </a:t>
            </a:r>
            <a:r>
              <a:rPr lang="en-US" b="0" u="sng" err="1">
                <a:latin typeface="Calibri"/>
                <a:ea typeface="Calibri"/>
                <a:cs typeface="Calibri"/>
                <a:sym typeface="Wingdings" panose="05000000000000000000" pitchFamily="2" charset="2"/>
              </a:rPr>
              <a:t>Zie</a:t>
            </a:r>
            <a:r>
              <a:rPr lang="en-US" b="0" u="sng">
                <a:latin typeface="Calibri"/>
                <a:ea typeface="Calibri"/>
                <a:cs typeface="Calibri"/>
                <a:sym typeface="Wingdings" panose="05000000000000000000" pitchFamily="2" charset="2"/>
              </a:rPr>
              <a:t> </a:t>
            </a:r>
            <a:r>
              <a:rPr lang="en-US" b="0" u="sng" err="1">
                <a:latin typeface="Calibri"/>
                <a:ea typeface="Calibri"/>
                <a:cs typeface="Calibri"/>
                <a:sym typeface="Wingdings" panose="05000000000000000000" pitchFamily="2" charset="2"/>
              </a:rPr>
              <a:t>handleiding</a:t>
            </a:r>
            <a:r>
              <a:rPr lang="en-US" b="0" u="sng">
                <a:latin typeface="Calibri"/>
                <a:ea typeface="Calibri"/>
                <a:cs typeface="Calibri"/>
                <a:sym typeface="Wingdings" panose="05000000000000000000" pitchFamily="2" charset="2"/>
              </a:rPr>
              <a:t> </a:t>
            </a:r>
            <a:r>
              <a:rPr lang="en-US" b="0" u="sng" err="1">
                <a:latin typeface="Calibri"/>
                <a:ea typeface="Calibri"/>
                <a:cs typeface="Calibri"/>
                <a:sym typeface="Wingdings" panose="05000000000000000000" pitchFamily="2" charset="2"/>
              </a:rPr>
              <a:t>leerkracht</a:t>
            </a:r>
            <a:r>
              <a:rPr lang="en-US" b="0" u="sng">
                <a:latin typeface="Calibri"/>
                <a:ea typeface="Calibri"/>
                <a:cs typeface="Calibri"/>
                <a:sym typeface="Wingdings" panose="05000000000000000000" pitchFamily="2" charset="2"/>
              </a:rPr>
              <a:t> </a:t>
            </a:r>
            <a:r>
              <a:rPr lang="en-US" b="0" u="sng" err="1">
                <a:latin typeface="Calibri"/>
                <a:ea typeface="Calibri"/>
                <a:cs typeface="Calibri"/>
                <a:sym typeface="Wingdings" panose="05000000000000000000" pitchFamily="2" charset="2"/>
              </a:rPr>
              <a:t>uitleg</a:t>
            </a:r>
            <a:r>
              <a:rPr lang="en-US" b="0" u="sng">
                <a:latin typeface="Calibri"/>
                <a:ea typeface="Calibri"/>
                <a:cs typeface="Calibri"/>
                <a:sym typeface="Wingdings" panose="05000000000000000000" pitchFamily="2" charset="2"/>
              </a:rPr>
              <a:t> </a:t>
            </a:r>
            <a:r>
              <a:rPr lang="en-US" b="0" u="sng" err="1">
                <a:latin typeface="Calibri"/>
                <a:ea typeface="Calibri"/>
                <a:cs typeface="Calibri"/>
                <a:sym typeface="Wingdings" panose="05000000000000000000" pitchFamily="2" charset="2"/>
              </a:rPr>
              <a:t>organisaties</a:t>
            </a:r>
            <a:r>
              <a:rPr lang="en-US" b="0" u="sng">
                <a:latin typeface="Calibri"/>
                <a:ea typeface="Calibri"/>
                <a:cs typeface="Calibri"/>
                <a:sym typeface="Wingdings" panose="05000000000000000000" pitchFamily="2" charset="2"/>
              </a:rPr>
              <a:t>/</a:t>
            </a:r>
            <a:r>
              <a:rPr lang="en-US" b="0" u="sng" err="1">
                <a:latin typeface="Calibri"/>
                <a:ea typeface="Calibri"/>
                <a:cs typeface="Calibri"/>
                <a:sym typeface="Wingdings" panose="05000000000000000000" pitchFamily="2" charset="2"/>
              </a:rPr>
              <a:t>bedrijven</a:t>
            </a:r>
            <a:r>
              <a:rPr lang="en-US" b="0" u="sng">
                <a:latin typeface="Calibri"/>
                <a:ea typeface="Calibri"/>
                <a:cs typeface="Calibri"/>
                <a:sym typeface="Wingdings" panose="05000000000000000000" pitchFamily="2" charset="2"/>
              </a:rPr>
              <a:t>  </a:t>
            </a:r>
            <a:endParaRPr lang="en-US" b="0" u="sng">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46B08EAE-187F-4CDF-B886-32F538198473}" type="slidenum">
              <a:rPr lang="nl-BE" altLang="nl-BE"/>
              <a:pPr/>
              <a:t>32</a:t>
            </a:fld>
            <a:endParaRPr lang="nl-BE" altLang="nl-BE"/>
          </a:p>
        </p:txBody>
      </p:sp>
      <p:sp>
        <p:nvSpPr>
          <p:cNvPr id="5" name="Tijdelijke aanduiding voor dianummer 4"/>
          <p:cNvSpPr>
            <a:spLocks noGrp="1"/>
          </p:cNvSpPr>
          <p:nvPr>
            <p:ph type="sldNum" sz="quarter" idx="8"/>
          </p:nvPr>
        </p:nvSpPr>
        <p:spPr/>
        <p:txBody>
          <a:bodyPr/>
          <a:lstStyle/>
          <a:p>
            <a:fld id="{4B94C408-D27B-4544-B36B-BC16E8B73A7E}" type="slidenum">
              <a:rPr lang="nl-NL" altLang="nl-BE"/>
              <a:pPr/>
              <a:t>32</a:t>
            </a:fld>
            <a:endParaRPr lang="nl-NL" altLang="nl-BE"/>
          </a:p>
        </p:txBody>
      </p:sp>
      <p:sp>
        <p:nvSpPr>
          <p:cNvPr id="6" name="Tijdelijke aanduiding voor dianummer 5"/>
          <p:cNvSpPr>
            <a:spLocks noGrp="1"/>
          </p:cNvSpPr>
          <p:nvPr>
            <p:ph type="sldNum" sz="quarter" idx="8"/>
          </p:nvPr>
        </p:nvSpPr>
        <p:spPr/>
        <p:txBody>
          <a:bodyPr/>
          <a:lstStyle/>
          <a:p>
            <a:fld id="{2F8AA40E-AE5A-4957-868C-72907127D141}" type="slidenum">
              <a:rPr lang="nl-NL" altLang="nl-BE"/>
              <a:pPr/>
              <a:t>32</a:t>
            </a:fld>
            <a:endParaRPr lang="nl-NL" altLang="nl-BE"/>
          </a:p>
        </p:txBody>
      </p:sp>
    </p:spTree>
    <p:extLst>
      <p:ext uri="{BB962C8B-B14F-4D97-AF65-F5344CB8AC3E}">
        <p14:creationId xmlns:p14="http://schemas.microsoft.com/office/powerpoint/2010/main" val="399606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u="sng">
                <a:latin typeface="Calibri"/>
                <a:ea typeface="Calibri"/>
                <a:cs typeface="Calibri"/>
                <a:sym typeface="Wingdings" panose="05000000000000000000" pitchFamily="2" charset="2"/>
              </a:rPr>
              <a:t> </a:t>
            </a:r>
            <a:r>
              <a:rPr lang="en-US" b="0" u="sng" err="1">
                <a:latin typeface="Calibri"/>
                <a:ea typeface="Calibri"/>
                <a:cs typeface="Calibri"/>
                <a:sym typeface="Wingdings" panose="05000000000000000000" pitchFamily="2" charset="2"/>
              </a:rPr>
              <a:t>Zie</a:t>
            </a:r>
            <a:r>
              <a:rPr lang="en-US" b="0" u="sng">
                <a:latin typeface="Calibri"/>
                <a:ea typeface="Calibri"/>
                <a:cs typeface="Calibri"/>
                <a:sym typeface="Wingdings" panose="05000000000000000000" pitchFamily="2" charset="2"/>
              </a:rPr>
              <a:t> </a:t>
            </a:r>
            <a:r>
              <a:rPr lang="en-US" b="0" u="sng" err="1">
                <a:latin typeface="Calibri"/>
                <a:ea typeface="Calibri"/>
                <a:cs typeface="Calibri"/>
                <a:sym typeface="Wingdings" panose="05000000000000000000" pitchFamily="2" charset="2"/>
              </a:rPr>
              <a:t>handleiding</a:t>
            </a:r>
            <a:r>
              <a:rPr lang="en-US" b="0" u="sng">
                <a:latin typeface="Calibri"/>
                <a:ea typeface="Calibri"/>
                <a:cs typeface="Calibri"/>
                <a:sym typeface="Wingdings" panose="05000000000000000000" pitchFamily="2" charset="2"/>
              </a:rPr>
              <a:t> </a:t>
            </a:r>
            <a:r>
              <a:rPr lang="en-US" b="0" u="sng" err="1">
                <a:latin typeface="Calibri"/>
                <a:ea typeface="Calibri"/>
                <a:cs typeface="Calibri"/>
                <a:sym typeface="Wingdings" panose="05000000000000000000" pitchFamily="2" charset="2"/>
              </a:rPr>
              <a:t>leerkracht</a:t>
            </a:r>
            <a:r>
              <a:rPr lang="en-US" b="0" u="sng">
                <a:latin typeface="Calibri"/>
                <a:ea typeface="Calibri"/>
                <a:cs typeface="Calibri"/>
                <a:sym typeface="Wingdings" panose="05000000000000000000" pitchFamily="2" charset="2"/>
              </a:rPr>
              <a:t> </a:t>
            </a:r>
            <a:r>
              <a:rPr lang="en-US" b="0" u="sng" err="1">
                <a:latin typeface="Calibri"/>
                <a:ea typeface="Calibri"/>
                <a:cs typeface="Calibri"/>
                <a:sym typeface="Wingdings" panose="05000000000000000000" pitchFamily="2" charset="2"/>
              </a:rPr>
              <a:t>uitleg</a:t>
            </a:r>
            <a:r>
              <a:rPr lang="en-US" b="0" u="sng">
                <a:latin typeface="Calibri"/>
                <a:ea typeface="Calibri"/>
                <a:cs typeface="Calibri"/>
                <a:sym typeface="Wingdings" panose="05000000000000000000" pitchFamily="2" charset="2"/>
              </a:rPr>
              <a:t> </a:t>
            </a:r>
            <a:r>
              <a:rPr lang="en-US" b="0" u="sng" err="1">
                <a:latin typeface="Calibri"/>
                <a:ea typeface="Calibri"/>
                <a:cs typeface="Calibri"/>
                <a:sym typeface="Wingdings" panose="05000000000000000000" pitchFamily="2" charset="2"/>
              </a:rPr>
              <a:t>organisaties</a:t>
            </a:r>
            <a:r>
              <a:rPr lang="en-US" b="0" u="sng">
                <a:latin typeface="Calibri"/>
                <a:ea typeface="Calibri"/>
                <a:cs typeface="Calibri"/>
                <a:sym typeface="Wingdings" panose="05000000000000000000" pitchFamily="2" charset="2"/>
              </a:rPr>
              <a:t>/</a:t>
            </a:r>
            <a:r>
              <a:rPr lang="en-US" b="0" u="sng" err="1">
                <a:latin typeface="Calibri"/>
                <a:ea typeface="Calibri"/>
                <a:cs typeface="Calibri"/>
                <a:sym typeface="Wingdings" panose="05000000000000000000" pitchFamily="2" charset="2"/>
              </a:rPr>
              <a:t>bedrijven</a:t>
            </a:r>
            <a:r>
              <a:rPr lang="en-US" b="0" u="sng">
                <a:latin typeface="Calibri"/>
                <a:ea typeface="Calibri"/>
                <a:cs typeface="Calibri"/>
                <a:sym typeface="Wingdings" panose="05000000000000000000" pitchFamily="2" charset="2"/>
              </a:rPr>
              <a:t>  </a:t>
            </a:r>
            <a:endParaRPr lang="en-US" b="0" u="sng">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46B08EAE-187F-4CDF-B886-32F538198473}" type="slidenum">
              <a:rPr lang="nl-BE" altLang="nl-BE"/>
              <a:pPr/>
              <a:t>33</a:t>
            </a:fld>
            <a:endParaRPr lang="nl-BE" altLang="nl-BE"/>
          </a:p>
        </p:txBody>
      </p:sp>
      <p:sp>
        <p:nvSpPr>
          <p:cNvPr id="5" name="Tijdelijke aanduiding voor dianummer 4"/>
          <p:cNvSpPr>
            <a:spLocks noGrp="1"/>
          </p:cNvSpPr>
          <p:nvPr>
            <p:ph type="sldNum" sz="quarter" idx="8"/>
          </p:nvPr>
        </p:nvSpPr>
        <p:spPr/>
        <p:txBody>
          <a:bodyPr/>
          <a:lstStyle/>
          <a:p>
            <a:fld id="{4B94C408-D27B-4544-B36B-BC16E8B73A7E}" type="slidenum">
              <a:rPr lang="nl-NL" altLang="nl-BE"/>
              <a:pPr/>
              <a:t>33</a:t>
            </a:fld>
            <a:endParaRPr lang="nl-NL" altLang="nl-BE"/>
          </a:p>
        </p:txBody>
      </p:sp>
      <p:sp>
        <p:nvSpPr>
          <p:cNvPr id="6" name="Tijdelijke aanduiding voor dianummer 5"/>
          <p:cNvSpPr>
            <a:spLocks noGrp="1"/>
          </p:cNvSpPr>
          <p:nvPr>
            <p:ph type="sldNum" sz="quarter" idx="8"/>
          </p:nvPr>
        </p:nvSpPr>
        <p:spPr/>
        <p:txBody>
          <a:bodyPr/>
          <a:lstStyle/>
          <a:p>
            <a:fld id="{2F8AA40E-AE5A-4957-868C-72907127D141}" type="slidenum">
              <a:rPr lang="nl-NL" altLang="nl-BE"/>
              <a:pPr/>
              <a:t>33</a:t>
            </a:fld>
            <a:endParaRPr lang="nl-NL" altLang="nl-BE"/>
          </a:p>
        </p:txBody>
      </p:sp>
    </p:spTree>
    <p:extLst>
      <p:ext uri="{BB962C8B-B14F-4D97-AF65-F5344CB8AC3E}">
        <p14:creationId xmlns:p14="http://schemas.microsoft.com/office/powerpoint/2010/main" val="653020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33F0D-C810-3F01-A2E4-1BB01BF343F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296AD95-07D4-E19A-3DE3-77715D12A8C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E7CC893-494D-2137-C245-AC206FCFE9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sng">
                <a:latin typeface="Calibri"/>
                <a:ea typeface="Calibri"/>
                <a:cs typeface="Calibri"/>
                <a:sym typeface="Wingdings" panose="05000000000000000000" pitchFamily="2" charset="2"/>
              </a:rPr>
              <a:t> </a:t>
            </a:r>
            <a:r>
              <a:rPr lang="en-US" b="0" u="sng" err="1">
                <a:latin typeface="Calibri"/>
                <a:ea typeface="Calibri"/>
                <a:cs typeface="Calibri"/>
                <a:sym typeface="Wingdings" panose="05000000000000000000" pitchFamily="2" charset="2"/>
              </a:rPr>
              <a:t>Zie</a:t>
            </a:r>
            <a:r>
              <a:rPr lang="en-US" b="0" u="sng">
                <a:latin typeface="Calibri"/>
                <a:ea typeface="Calibri"/>
                <a:cs typeface="Calibri"/>
                <a:sym typeface="Wingdings" panose="05000000000000000000" pitchFamily="2" charset="2"/>
              </a:rPr>
              <a:t> </a:t>
            </a:r>
            <a:r>
              <a:rPr lang="en-US" b="0" u="sng" err="1">
                <a:latin typeface="Calibri"/>
                <a:ea typeface="Calibri"/>
                <a:cs typeface="Calibri"/>
                <a:sym typeface="Wingdings" panose="05000000000000000000" pitchFamily="2" charset="2"/>
              </a:rPr>
              <a:t>handleiding</a:t>
            </a:r>
            <a:r>
              <a:rPr lang="en-US" b="0" u="sng">
                <a:latin typeface="Calibri"/>
                <a:ea typeface="Calibri"/>
                <a:cs typeface="Calibri"/>
                <a:sym typeface="Wingdings" panose="05000000000000000000" pitchFamily="2" charset="2"/>
              </a:rPr>
              <a:t> </a:t>
            </a:r>
            <a:r>
              <a:rPr lang="en-US" b="0" u="sng" err="1">
                <a:latin typeface="Calibri"/>
                <a:ea typeface="Calibri"/>
                <a:cs typeface="Calibri"/>
                <a:sym typeface="Wingdings" panose="05000000000000000000" pitchFamily="2" charset="2"/>
              </a:rPr>
              <a:t>leerkracht</a:t>
            </a:r>
            <a:r>
              <a:rPr lang="en-US" b="0" u="sng">
                <a:latin typeface="Calibri"/>
                <a:ea typeface="Calibri"/>
                <a:cs typeface="Calibri"/>
                <a:sym typeface="Wingdings" panose="05000000000000000000" pitchFamily="2" charset="2"/>
              </a:rPr>
              <a:t> Uitleg </a:t>
            </a:r>
            <a:r>
              <a:rPr lang="en-US" b="0" u="sng" err="1">
                <a:latin typeface="Calibri"/>
                <a:ea typeface="Calibri"/>
                <a:cs typeface="Calibri"/>
                <a:sym typeface="Wingdings" panose="05000000000000000000" pitchFamily="2" charset="2"/>
              </a:rPr>
              <a:t>organisaties</a:t>
            </a:r>
            <a:r>
              <a:rPr lang="en-US" b="0" u="sng">
                <a:latin typeface="Calibri"/>
                <a:ea typeface="Calibri"/>
                <a:cs typeface="Calibri"/>
                <a:sym typeface="Wingdings" panose="05000000000000000000" pitchFamily="2" charset="2"/>
              </a:rPr>
              <a:t>/</a:t>
            </a:r>
            <a:r>
              <a:rPr lang="en-US" b="0" u="sng" err="1">
                <a:latin typeface="Calibri"/>
                <a:ea typeface="Calibri"/>
                <a:cs typeface="Calibri"/>
                <a:sym typeface="Wingdings" panose="05000000000000000000" pitchFamily="2" charset="2"/>
              </a:rPr>
              <a:t>bedrijven</a:t>
            </a:r>
            <a:r>
              <a:rPr lang="en-US" b="0" u="sng">
                <a:latin typeface="Calibri"/>
                <a:ea typeface="Calibri"/>
                <a:cs typeface="Calibri"/>
                <a:sym typeface="Wingdings" panose="05000000000000000000" pitchFamily="2" charset="2"/>
              </a:rPr>
              <a:t> </a:t>
            </a:r>
            <a:endParaRPr lang="en-US" b="0" u="sng">
              <a:latin typeface="Calibri"/>
              <a:ea typeface="Calibri"/>
              <a:cs typeface="Calibri"/>
            </a:endParaRPr>
          </a:p>
        </p:txBody>
      </p:sp>
      <p:sp>
        <p:nvSpPr>
          <p:cNvPr id="4" name="Tijdelijke aanduiding voor dianummer 3">
            <a:extLst>
              <a:ext uri="{FF2B5EF4-FFF2-40B4-BE49-F238E27FC236}">
                <a16:creationId xmlns:a16="http://schemas.microsoft.com/office/drawing/2014/main" id="{4242AA4E-2643-D5A4-E047-32DB459F7A5A}"/>
              </a:ext>
            </a:extLst>
          </p:cNvPr>
          <p:cNvSpPr>
            <a:spLocks noGrp="1"/>
          </p:cNvSpPr>
          <p:nvPr>
            <p:ph type="sldNum" sz="quarter" idx="5"/>
          </p:nvPr>
        </p:nvSpPr>
        <p:spPr/>
        <p:txBody>
          <a:bodyPr/>
          <a:lstStyle/>
          <a:p>
            <a:fld id="{46B08EAE-187F-4CDF-B886-32F538198473}" type="slidenum">
              <a:rPr lang="nl-BE" altLang="nl-BE"/>
              <a:pPr/>
              <a:t>34</a:t>
            </a:fld>
            <a:endParaRPr lang="nl-BE" altLang="nl-BE"/>
          </a:p>
        </p:txBody>
      </p:sp>
      <p:sp>
        <p:nvSpPr>
          <p:cNvPr id="5" name="Tijdelijke aanduiding voor dianummer 4">
            <a:extLst>
              <a:ext uri="{FF2B5EF4-FFF2-40B4-BE49-F238E27FC236}">
                <a16:creationId xmlns:a16="http://schemas.microsoft.com/office/drawing/2014/main" id="{F54C143E-AE6A-97B1-8BF8-AE3F9152136E}"/>
              </a:ext>
            </a:extLst>
          </p:cNvPr>
          <p:cNvSpPr>
            <a:spLocks noGrp="1"/>
          </p:cNvSpPr>
          <p:nvPr>
            <p:ph type="sldNum" sz="quarter" idx="8"/>
          </p:nvPr>
        </p:nvSpPr>
        <p:spPr/>
        <p:txBody>
          <a:bodyPr/>
          <a:lstStyle/>
          <a:p>
            <a:fld id="{4B94C408-D27B-4544-B36B-BC16E8B73A7E}" type="slidenum">
              <a:rPr lang="nl-NL" altLang="nl-BE"/>
              <a:pPr/>
              <a:t>34</a:t>
            </a:fld>
            <a:endParaRPr lang="nl-NL" altLang="nl-BE"/>
          </a:p>
        </p:txBody>
      </p:sp>
      <p:sp>
        <p:nvSpPr>
          <p:cNvPr id="6" name="Tijdelijke aanduiding voor dianummer 5">
            <a:extLst>
              <a:ext uri="{FF2B5EF4-FFF2-40B4-BE49-F238E27FC236}">
                <a16:creationId xmlns:a16="http://schemas.microsoft.com/office/drawing/2014/main" id="{0B182CB3-5560-3B10-A530-5697F99A4141}"/>
              </a:ext>
            </a:extLst>
          </p:cNvPr>
          <p:cNvSpPr>
            <a:spLocks noGrp="1"/>
          </p:cNvSpPr>
          <p:nvPr>
            <p:ph type="sldNum" sz="quarter" idx="8"/>
          </p:nvPr>
        </p:nvSpPr>
        <p:spPr/>
        <p:txBody>
          <a:bodyPr/>
          <a:lstStyle/>
          <a:p>
            <a:fld id="{2F8AA40E-AE5A-4957-868C-72907127D141}" type="slidenum">
              <a:rPr lang="nl-NL" altLang="nl-BE"/>
              <a:pPr/>
              <a:t>34</a:t>
            </a:fld>
            <a:endParaRPr lang="nl-NL" altLang="nl-BE"/>
          </a:p>
        </p:txBody>
      </p:sp>
    </p:spTree>
    <p:extLst>
      <p:ext uri="{BB962C8B-B14F-4D97-AF65-F5344CB8AC3E}">
        <p14:creationId xmlns:p14="http://schemas.microsoft.com/office/powerpoint/2010/main" val="227048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9C79FB52-1AAF-DE58-0CB8-D8AFCEA34991}"/>
              </a:ext>
            </a:extLst>
          </p:cNvPr>
          <p:cNvSpPr>
            <a:spLocks noGrp="1" noRot="1" noChangeAspect="1" noTextEdit="1"/>
          </p:cNvSpPr>
          <p:nvPr>
            <p:ph type="sldImg"/>
          </p:nvPr>
        </p:nvSpPr>
        <p:spPr>
          <a:ln/>
        </p:spPr>
      </p:sp>
      <p:sp>
        <p:nvSpPr>
          <p:cNvPr id="3" name="Tijdelijke aanduiding voor notities 2">
            <a:extLst>
              <a:ext uri="{FF2B5EF4-FFF2-40B4-BE49-F238E27FC236}">
                <a16:creationId xmlns:a16="http://schemas.microsoft.com/office/drawing/2014/main" id="{1B9FF2C7-0DB3-F948-437D-530F846F7AB1}"/>
              </a:ext>
            </a:extLst>
          </p:cNvPr>
          <p:cNvSpPr txBox="1">
            <a:spLocks noGrp="1"/>
          </p:cNvSpPr>
          <p:nvPr>
            <p:ph type="body" sz="quarter" idx="1"/>
          </p:nvPr>
        </p:nvSpPr>
        <p:spPr/>
        <p:txBody>
          <a:bodyPr/>
          <a:lstStyle/>
          <a:p>
            <a:pPr eaLnBrk="1" fontAlgn="auto">
              <a:lnSpc>
                <a:spcPct val="150000"/>
              </a:lnSpc>
              <a:spcBef>
                <a:spcPts val="0"/>
              </a:spcBef>
              <a:spcAft>
                <a:spcPts val="0"/>
              </a:spcAft>
              <a:defRPr/>
            </a:pPr>
            <a:r>
              <a:rPr lang="nl-BE" sz="1800" b="1" u="sng">
                <a:solidFill>
                  <a:srgbClr val="3B3838"/>
                </a:solidFill>
                <a:latin typeface="Calibri" pitchFamily="34"/>
                <a:cs typeface="Arial" pitchFamily="34"/>
              </a:rPr>
              <a:t>Vertel:</a:t>
            </a:r>
            <a:r>
              <a:rPr lang="nl-BE" sz="1800" b="1">
                <a:solidFill>
                  <a:srgbClr val="3B3838"/>
                </a:solidFill>
                <a:latin typeface="Calibri" pitchFamily="34"/>
                <a:cs typeface="Arial" pitchFamily="34"/>
              </a:rPr>
              <a:t> </a:t>
            </a:r>
            <a:r>
              <a:rPr lang="nl-BE" sz="1800">
                <a:solidFill>
                  <a:srgbClr val="3B3838"/>
                </a:solidFill>
                <a:latin typeface="Calibri" pitchFamily="34"/>
                <a:cs typeface="Arial" pitchFamily="34"/>
              </a:rPr>
              <a:t>Leg kort uit wat het verschil is tussen een sector en een beroep:</a:t>
            </a:r>
          </a:p>
          <a:p>
            <a:pPr marL="342900" indent="-342900" eaLnBrk="1" fontAlgn="auto">
              <a:lnSpc>
                <a:spcPct val="150000"/>
              </a:lnSpc>
              <a:spcBef>
                <a:spcPts val="0"/>
              </a:spcBef>
              <a:spcAft>
                <a:spcPts val="0"/>
              </a:spcAft>
              <a:buSzPct val="100000"/>
              <a:buFont typeface="Symbol" pitchFamily="18"/>
              <a:buChar char=""/>
              <a:defRPr/>
            </a:pPr>
            <a:r>
              <a:rPr lang="nl-BE" sz="1800" b="1">
                <a:solidFill>
                  <a:srgbClr val="3B3838"/>
                </a:solidFill>
                <a:latin typeface="Calibri" pitchFamily="34"/>
                <a:cs typeface="Times New Roman" pitchFamily="18"/>
              </a:rPr>
              <a:t>Sector:</a:t>
            </a:r>
            <a:r>
              <a:rPr lang="nl-BE" sz="1800">
                <a:solidFill>
                  <a:srgbClr val="3B3838"/>
                </a:solidFill>
                <a:latin typeface="Calibri" pitchFamily="34"/>
                <a:cs typeface="Times New Roman" pitchFamily="18"/>
              </a:rPr>
              <a:t> Een sector is een groot gebied waarin mensen werken. Bijvoorbeeld, er is een sector voor de bouw, een sector voor metaal en technologie enzovoort. Een sector is dus een groep van beroepen die bij elkaar horen Bijvoorbeeld, in de sector 'social profit' werken mensen met andere mensen, zoals baby's, kinderen en ouderen.</a:t>
            </a:r>
          </a:p>
          <a:p>
            <a:pPr marL="342900" indent="-342900" eaLnBrk="1" fontAlgn="auto">
              <a:lnSpc>
                <a:spcPct val="150000"/>
              </a:lnSpc>
              <a:spcBef>
                <a:spcPts val="0"/>
              </a:spcBef>
              <a:spcAft>
                <a:spcPts val="0"/>
              </a:spcAft>
              <a:buSzPct val="100000"/>
              <a:buFont typeface="Symbol" pitchFamily="18"/>
              <a:buChar char=""/>
              <a:defRPr/>
            </a:pPr>
            <a:r>
              <a:rPr lang="nl-BE" sz="1800" b="1">
                <a:solidFill>
                  <a:srgbClr val="3B3838"/>
                </a:solidFill>
                <a:latin typeface="Calibri" pitchFamily="34"/>
                <a:cs typeface="Times New Roman" pitchFamily="18"/>
              </a:rPr>
              <a:t>Beroep:</a:t>
            </a:r>
            <a:r>
              <a:rPr lang="nl-BE" sz="1800">
                <a:solidFill>
                  <a:srgbClr val="3B3838"/>
                </a:solidFill>
                <a:latin typeface="Calibri" pitchFamily="34"/>
                <a:cs typeface="Times New Roman" pitchFamily="18"/>
              </a:rPr>
              <a:t> Een beroep is het werk dat iemand doet in een bepaalde sector. Bijvoorbeeld, in de bouwsector kun je als metselaar werken of als architect. Dus, een sector heeft verschillende beroepen.  </a:t>
            </a:r>
          </a:p>
          <a:p>
            <a:pPr eaLnBrk="1" fontAlgn="auto">
              <a:spcBef>
                <a:spcPts val="0"/>
              </a:spcBef>
              <a:spcAft>
                <a:spcPts val="0"/>
              </a:spcAft>
              <a:defRPr/>
            </a:pPr>
            <a:endParaRPr lang="nl-BE"/>
          </a:p>
        </p:txBody>
      </p:sp>
      <p:sp>
        <p:nvSpPr>
          <p:cNvPr id="10244" name="Tijdelijke aanduiding voor dianummer 3">
            <a:extLst>
              <a:ext uri="{FF2B5EF4-FFF2-40B4-BE49-F238E27FC236}">
                <a16:creationId xmlns:a16="http://schemas.microsoft.com/office/drawing/2014/main" id="{252942EB-3389-E3BB-7793-36EA202B17D0}"/>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fld id="{01CCCB83-4AD9-4208-AC20-5D5E3E6CB933}" type="slidenum">
              <a:rPr lang="nl-BE" altLang="nl-BE" sz="1200">
                <a:solidFill>
                  <a:srgbClr val="000000"/>
                </a:solidFill>
                <a:latin typeface="Aptos" panose="020B0004020202020204" pitchFamily="34" charset="0"/>
              </a:rPr>
              <a:pPr algn="r" eaLnBrk="1" hangingPunct="1"/>
              <a:t>4</a:t>
            </a:fld>
            <a:endParaRPr lang="nl-BE" altLang="nl-BE" sz="1200">
              <a:solidFill>
                <a:srgbClr val="000000"/>
              </a:solidFill>
              <a:latin typeface="Aptos" panose="020B00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De leerlingen hebben nu al kort kennisgemaakt met de 4 beroepen die ze zullen uittesten tijdens de beroepenrally. Hier gaan we nog een stapje verder. Hieronder staat een </a:t>
            </a:r>
            <a:r>
              <a:rPr lang="nl-NL"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schema met alle talenten die expliciet aan bod komen tijdens de rally</a:t>
            </a: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Laat de leerlingen voorafgaand aan de rally al eens </a:t>
            </a:r>
            <a:r>
              <a:rPr lang="nl-NL"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nadenken en een inschatting maken</a:t>
            </a: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over hun </a:t>
            </a:r>
            <a:r>
              <a:rPr lang="nl-NL"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eigen talenten</a:t>
            </a: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en laat hun </a:t>
            </a:r>
            <a:r>
              <a:rPr lang="nl-NL"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onderstaand schema invullen.</a:t>
            </a:r>
          </a:p>
          <a:p>
            <a:pPr>
              <a:lnSpc>
                <a:spcPct val="150000"/>
              </a:lnSpc>
            </a:pP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l-NL" sz="1800" b="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Vertel: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Tijdens de rally zal je enkele beroepen en talenten uittesten. Misschien ben je wel beter in een talent dan je denkt of ontdek je nieuwe talenten bij jezelf. Bij deze rally kan je op verschillende talenten oefenen. Maar hoe goed ben je er nu al in? In jullie </a:t>
            </a:r>
            <a:r>
              <a:rPr lang="nl-NL"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werkbundel (p.1-2) zie je een blad met allerlei talenten en smileys</a:t>
            </a:r>
            <a:r>
              <a:rPr lang="nl-BE"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r>
              <a:rPr lang="nl-NL"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Je vult nu de linker kolom ‘voor de rally’ in.</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BE"/>
          </a:p>
        </p:txBody>
      </p:sp>
      <p:sp>
        <p:nvSpPr>
          <p:cNvPr id="4" name="Tijdelijke aanduiding voor dianummer 3"/>
          <p:cNvSpPr>
            <a:spLocks noGrp="1"/>
          </p:cNvSpPr>
          <p:nvPr>
            <p:ph type="sldNum" sz="quarter" idx="5"/>
          </p:nvPr>
        </p:nvSpPr>
        <p:spPr/>
        <p:txBody>
          <a:bodyPr/>
          <a:lstStyle/>
          <a:p>
            <a:fld id="{46B08EAE-187F-4CDF-B886-32F538198473}" type="slidenum">
              <a:rPr lang="nl-BE" altLang="nl-BE" smtClean="0"/>
              <a:pPr/>
              <a:t>35</a:t>
            </a:fld>
            <a:endParaRPr lang="nl-BE" altLang="nl-BE"/>
          </a:p>
        </p:txBody>
      </p:sp>
      <p:sp>
        <p:nvSpPr>
          <p:cNvPr id="5" name="Tijdelijke aanduiding voor dianummer 4"/>
          <p:cNvSpPr>
            <a:spLocks noGrp="1"/>
          </p:cNvSpPr>
          <p:nvPr>
            <p:ph type="sldNum" sz="quarter" idx="8"/>
          </p:nvPr>
        </p:nvSpPr>
        <p:spPr/>
        <p:txBody>
          <a:bodyPr/>
          <a:lstStyle/>
          <a:p>
            <a:fld id="{4B94C408-D27B-4544-B36B-BC16E8B73A7E}" type="slidenum">
              <a:rPr lang="nl-NL" altLang="nl-BE" smtClean="0"/>
              <a:pPr/>
              <a:t>35</a:t>
            </a:fld>
            <a:endParaRPr lang="nl-NL" altLang="nl-BE"/>
          </a:p>
        </p:txBody>
      </p:sp>
      <p:sp>
        <p:nvSpPr>
          <p:cNvPr id="6" name="Tijdelijke aanduiding voor dianummer 5"/>
          <p:cNvSpPr>
            <a:spLocks noGrp="1"/>
          </p:cNvSpPr>
          <p:nvPr>
            <p:ph type="sldNum" sz="quarter" idx="8"/>
          </p:nvPr>
        </p:nvSpPr>
        <p:spPr/>
        <p:txBody>
          <a:bodyPr/>
          <a:lstStyle/>
          <a:p>
            <a:fld id="{2F8AA40E-AE5A-4957-868C-72907127D141}" type="slidenum">
              <a:rPr lang="nl-NL" altLang="nl-BE" smtClean="0"/>
              <a:pPr/>
              <a:t>35</a:t>
            </a:fld>
            <a:endParaRPr lang="nl-NL" altLang="nl-BE"/>
          </a:p>
        </p:txBody>
      </p:sp>
    </p:spTree>
    <p:extLst>
      <p:ext uri="{BB962C8B-B14F-4D97-AF65-F5344CB8AC3E}">
        <p14:creationId xmlns:p14="http://schemas.microsoft.com/office/powerpoint/2010/main" val="3715975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sz="1800" b="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Vertel: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Tijdens de rally zal je enkele beroepen en talenten uittesten. Misschien ben je wel beter in een talent dan je denkt of ontdek je nieuwe talenten bij jezelf. Bij deze rally kan je op verschillende talenten oefenen. Maar hoe goed ben je er nu al in? In jullie </a:t>
            </a:r>
            <a:r>
              <a:rPr lang="nl-NL"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werkbundel (p.1-4) zie je een blad met allerlei talenten en smileys. Je vult nu de linker kolom ‘voor de rally’ in.</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BE"/>
          </a:p>
        </p:txBody>
      </p:sp>
      <p:sp>
        <p:nvSpPr>
          <p:cNvPr id="4" name="Tijdelijke aanduiding voor dianummer 3"/>
          <p:cNvSpPr>
            <a:spLocks noGrp="1"/>
          </p:cNvSpPr>
          <p:nvPr>
            <p:ph type="sldNum" sz="quarter" idx="5"/>
          </p:nvPr>
        </p:nvSpPr>
        <p:spPr/>
        <p:txBody>
          <a:bodyPr/>
          <a:lstStyle/>
          <a:p>
            <a:fld id="{170C75D6-F517-446A-92FE-914ECC561FE1}" type="slidenum">
              <a:rPr lang="nl-BE" smtClean="0"/>
              <a:t>36</a:t>
            </a:fld>
            <a:endParaRPr lang="nl-BE"/>
          </a:p>
        </p:txBody>
      </p:sp>
    </p:spTree>
    <p:extLst>
      <p:ext uri="{BB962C8B-B14F-4D97-AF65-F5344CB8AC3E}">
        <p14:creationId xmlns:p14="http://schemas.microsoft.com/office/powerpoint/2010/main" val="563478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Na elke beroepenrally (of degene waar jullie als school aan hebben deelgenomen) volgt een algemene nabespreking.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SzPts val="1000"/>
              <a:buFont typeface="Symbol" panose="05050102010706020507" pitchFamily="18" charset="2"/>
              <a:buChar char=""/>
              <a:tabLst>
                <a:tab pos="457200" algn="l"/>
              </a:tabLst>
            </a:pPr>
            <a:r>
              <a:rPr lang="nl-NL"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Er wordt een </a:t>
            </a:r>
            <a:r>
              <a:rPr lang="nl-NL" sz="1800" b="1">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korte opdracht gemaakt via een learning app</a:t>
            </a:r>
            <a:r>
              <a:rPr lang="nl-NL"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 om de talenten te koppelen aan de beroepen die leerlingen hebben uitgetest tijdens de rally. </a:t>
            </a:r>
            <a:endParaRPr lang="nl-BE"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SzPts val="1000"/>
              <a:buFont typeface="Symbol" panose="05050102010706020507" pitchFamily="18" charset="2"/>
              <a:buChar char=""/>
              <a:tabLst>
                <a:tab pos="457200" algn="l"/>
              </a:tabLst>
            </a:pPr>
            <a:r>
              <a:rPr lang="nl-NL"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De </a:t>
            </a:r>
            <a:r>
              <a:rPr lang="nl-NL" sz="1800" b="1">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smiley-opdracht</a:t>
            </a:r>
            <a:r>
              <a:rPr lang="nl-NL"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 wordt vervolledigd </a:t>
            </a:r>
            <a:r>
              <a:rPr lang="nl-NL"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nl-NL"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 de kolom ‘na de rally’ wordt ingevuld. </a:t>
            </a:r>
            <a:endParaRPr lang="nl-BE"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SzPts val="1000"/>
              <a:buFont typeface="Symbol" panose="05050102010706020507" pitchFamily="18" charset="2"/>
              <a:buChar char=""/>
              <a:tabLst>
                <a:tab pos="457200" algn="l"/>
              </a:tabLst>
            </a:pPr>
            <a:r>
              <a:rPr lang="nl-NL"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De leerlingen vullen hun talentenkaart met batterij in op basis van deelname aan de rally. </a:t>
            </a:r>
            <a:r>
              <a:rPr lang="nl-NL" sz="1800" b="1">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De talentenkaart staat in de werkbundel van de leerlingen.</a:t>
            </a:r>
            <a:r>
              <a:rPr lang="nl-NL"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BE"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nl-BE"/>
          </a:p>
        </p:txBody>
      </p:sp>
      <p:sp>
        <p:nvSpPr>
          <p:cNvPr id="4" name="Tijdelijke aanduiding voor dianummer 3"/>
          <p:cNvSpPr>
            <a:spLocks noGrp="1"/>
          </p:cNvSpPr>
          <p:nvPr>
            <p:ph type="sldNum" sz="quarter" idx="5"/>
          </p:nvPr>
        </p:nvSpPr>
        <p:spPr/>
        <p:txBody>
          <a:bodyPr/>
          <a:lstStyle/>
          <a:p>
            <a:fld id="{170C75D6-F517-446A-92FE-914ECC561FE1}" type="slidenum">
              <a:rPr lang="nl-BE" smtClean="0"/>
              <a:t>38</a:t>
            </a:fld>
            <a:endParaRPr lang="nl-BE"/>
          </a:p>
        </p:txBody>
      </p:sp>
    </p:spTree>
    <p:extLst>
      <p:ext uri="{BB962C8B-B14F-4D97-AF65-F5344CB8AC3E}">
        <p14:creationId xmlns:p14="http://schemas.microsoft.com/office/powerpoint/2010/main" val="896366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50000"/>
              </a:lnSpc>
            </a:pPr>
            <a:r>
              <a:rPr lang="nl-BE" sz="1800" b="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Opgelet: </a:t>
            </a:r>
            <a:r>
              <a:rPr lang="nl-BE"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doe enkel die learning app die verbonden is aan jullie deelgenomen route en tijdstip. Dit is gekoppeld aan de beroepen die jullie tijdens de rally hebben uitgetest. </a:t>
            </a:r>
          </a:p>
          <a:p>
            <a:pPr algn="just">
              <a:lnSpc>
                <a:spcPct val="150000"/>
              </a:lnSpc>
            </a:pP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Laat de leerlingen elk op een tablet of computer (duo’s indien geen toestel voor iedereen) surfen naar de juiste link of laat hen gewoon de QR-code scannen: </a:t>
            </a:r>
          </a:p>
          <a:p>
            <a:pPr algn="just">
              <a:lnSpc>
                <a:spcPct val="150000"/>
              </a:lnSpc>
            </a:pP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In deze oefening zullen ze telkens </a:t>
            </a:r>
            <a:r>
              <a:rPr lang="nl-BE"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de uitgeteste beroepen van de rally moeten verbinden aan de passende foto en het correcte domein</a:t>
            </a:r>
            <a:endParaRPr lang="nl-BE"/>
          </a:p>
        </p:txBody>
      </p:sp>
      <p:sp>
        <p:nvSpPr>
          <p:cNvPr id="4" name="Tijdelijke aanduiding voor dianummer 3"/>
          <p:cNvSpPr>
            <a:spLocks noGrp="1"/>
          </p:cNvSpPr>
          <p:nvPr>
            <p:ph type="sldNum" sz="quarter" idx="5"/>
          </p:nvPr>
        </p:nvSpPr>
        <p:spPr/>
        <p:txBody>
          <a:bodyPr/>
          <a:lstStyle/>
          <a:p>
            <a:fld id="{170C75D6-F517-446A-92FE-914ECC561FE1}" type="slidenum">
              <a:rPr lang="nl-BE" smtClean="0"/>
              <a:t>39</a:t>
            </a:fld>
            <a:endParaRPr lang="nl-BE"/>
          </a:p>
        </p:txBody>
      </p:sp>
    </p:spTree>
    <p:extLst>
      <p:ext uri="{BB962C8B-B14F-4D97-AF65-F5344CB8AC3E}">
        <p14:creationId xmlns:p14="http://schemas.microsoft.com/office/powerpoint/2010/main" val="805239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Dit zijn de oplossingen van de verschillende learning apps route 1 en 2 </a:t>
            </a:r>
          </a:p>
        </p:txBody>
      </p:sp>
      <p:sp>
        <p:nvSpPr>
          <p:cNvPr id="4" name="Tijdelijke aanduiding voor dianummer 3"/>
          <p:cNvSpPr>
            <a:spLocks noGrp="1"/>
          </p:cNvSpPr>
          <p:nvPr>
            <p:ph type="sldNum" sz="quarter" idx="5"/>
          </p:nvPr>
        </p:nvSpPr>
        <p:spPr/>
        <p:txBody>
          <a:bodyPr/>
          <a:lstStyle/>
          <a:p>
            <a:fld id="{170C75D6-F517-446A-92FE-914ECC561FE1}" type="slidenum">
              <a:rPr lang="nl-BE" smtClean="0"/>
              <a:t>40</a:t>
            </a:fld>
            <a:endParaRPr lang="nl-BE"/>
          </a:p>
        </p:txBody>
      </p:sp>
    </p:spTree>
    <p:extLst>
      <p:ext uri="{BB962C8B-B14F-4D97-AF65-F5344CB8AC3E}">
        <p14:creationId xmlns:p14="http://schemas.microsoft.com/office/powerpoint/2010/main" val="1043692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50000"/>
              </a:lnSpc>
            </a:pPr>
            <a:r>
              <a:rPr lang="nl-BE" sz="1200" b="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Opgelet: </a:t>
            </a:r>
            <a:r>
              <a:rPr lang="nl-BE" sz="12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doe enkel die learning app die verbonden is aan jullie deelgenomen route en tijdstip. Dit is gekoppeld aan de beroepen die jullie tijdens de rally hebben uitgetest. </a:t>
            </a:r>
          </a:p>
          <a:p>
            <a:pPr algn="just">
              <a:lnSpc>
                <a:spcPct val="150000"/>
              </a:lnSpc>
            </a:pPr>
            <a:r>
              <a:rPr lang="nl-BE" sz="12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Laat de leerlingen elk op een tablet of computer (duo’s indien geen toestel voor iedereen) surfen naar de juiste link of laat hen gewoon de QR-code scannen: </a:t>
            </a:r>
          </a:p>
          <a:p>
            <a:pPr algn="just">
              <a:lnSpc>
                <a:spcPct val="150000"/>
              </a:lnSpc>
            </a:pPr>
            <a:r>
              <a:rPr lang="nl-BE" sz="12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In deze oefening zullen ze telkens </a:t>
            </a:r>
            <a:r>
              <a:rPr lang="nl-BE" sz="12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de uitgeteste beroepen van de rally moeten verbinden aan de passende foto en het correcte domein</a:t>
            </a:r>
            <a:endParaRPr lang="nl-BE"/>
          </a:p>
          <a:p>
            <a:endParaRPr lang="nl-BE"/>
          </a:p>
        </p:txBody>
      </p:sp>
      <p:sp>
        <p:nvSpPr>
          <p:cNvPr id="4" name="Tijdelijke aanduiding voor dianummer 3"/>
          <p:cNvSpPr>
            <a:spLocks noGrp="1"/>
          </p:cNvSpPr>
          <p:nvPr>
            <p:ph type="sldNum" sz="quarter" idx="5"/>
          </p:nvPr>
        </p:nvSpPr>
        <p:spPr/>
        <p:txBody>
          <a:bodyPr/>
          <a:lstStyle/>
          <a:p>
            <a:fld id="{170C75D6-F517-446A-92FE-914ECC561FE1}" type="slidenum">
              <a:rPr lang="nl-BE" smtClean="0"/>
              <a:t>41</a:t>
            </a:fld>
            <a:endParaRPr lang="nl-BE"/>
          </a:p>
        </p:txBody>
      </p:sp>
    </p:spTree>
    <p:extLst>
      <p:ext uri="{BB962C8B-B14F-4D97-AF65-F5344CB8AC3E}">
        <p14:creationId xmlns:p14="http://schemas.microsoft.com/office/powerpoint/2010/main" val="1501235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6A458-A9EB-450C-20BB-9320A16785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910654D-D2E3-754E-4EE9-9F0D812210E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196B4ED-7B38-EB19-A9A5-BE89EDFD0EA0}"/>
              </a:ext>
            </a:extLst>
          </p:cNvPr>
          <p:cNvSpPr>
            <a:spLocks noGrp="1"/>
          </p:cNvSpPr>
          <p:nvPr>
            <p:ph type="body" idx="1"/>
          </p:nvPr>
        </p:nvSpPr>
        <p:spPr/>
        <p:txBody>
          <a:bodyPr/>
          <a:lstStyle/>
          <a:p>
            <a:r>
              <a:rPr lang="nl-BE"/>
              <a:t>Dit zijn de oplossingen van de verschillende learning apps route 3 en 4 </a:t>
            </a:r>
          </a:p>
        </p:txBody>
      </p:sp>
      <p:sp>
        <p:nvSpPr>
          <p:cNvPr id="4" name="Tijdelijke aanduiding voor dianummer 3">
            <a:extLst>
              <a:ext uri="{FF2B5EF4-FFF2-40B4-BE49-F238E27FC236}">
                <a16:creationId xmlns:a16="http://schemas.microsoft.com/office/drawing/2014/main" id="{A7DF2EE7-5B2C-78FD-BB9F-78E3DF92D5B3}"/>
              </a:ext>
            </a:extLst>
          </p:cNvPr>
          <p:cNvSpPr>
            <a:spLocks noGrp="1"/>
          </p:cNvSpPr>
          <p:nvPr>
            <p:ph type="sldNum" sz="quarter" idx="5"/>
          </p:nvPr>
        </p:nvSpPr>
        <p:spPr/>
        <p:txBody>
          <a:bodyPr/>
          <a:lstStyle/>
          <a:p>
            <a:fld id="{170C75D6-F517-446A-92FE-914ECC561FE1}" type="slidenum">
              <a:rPr lang="nl-BE" smtClean="0"/>
              <a:t>42</a:t>
            </a:fld>
            <a:endParaRPr lang="nl-BE"/>
          </a:p>
        </p:txBody>
      </p:sp>
    </p:spTree>
    <p:extLst>
      <p:ext uri="{BB962C8B-B14F-4D97-AF65-F5344CB8AC3E}">
        <p14:creationId xmlns:p14="http://schemas.microsoft.com/office/powerpoint/2010/main" val="1468231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BE" sz="12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Voor de beroepenrally maakten de leerlingen al een inschatting hoe goed ze bepaalde talenten bezitten (de talenten die expliciet aan bod kwamen tijdens één rally). Het is de bedoeling dat de leerlingen dit opnieuw gaan invullen en opnieuw een inschatting maken van welke talenten ze bezitten en of dit veranderd is door de deelname aan de beroepenrally. </a:t>
            </a:r>
          </a:p>
          <a:p>
            <a:pPr>
              <a:lnSpc>
                <a:spcPct val="150000"/>
              </a:lnSpc>
            </a:pPr>
            <a:r>
              <a:rPr lang="nl-BE" sz="1200" b="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Vertel: </a:t>
            </a:r>
            <a:endParaRPr lang="nl-BE" sz="12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l-BE" sz="12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We keren even terug naar een opdracht die we voor de rally al deels maakten. Kijk in je </a:t>
            </a:r>
            <a:r>
              <a:rPr lang="nl-BE" sz="12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werkbundel (op p. 1-4) </a:t>
            </a:r>
            <a:r>
              <a:rPr lang="nl-BE" sz="12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en vul de opdracht met de smileys verder aan. Je vult nu de </a:t>
            </a:r>
            <a:r>
              <a:rPr lang="nl-BE" sz="12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kolom in ‘na de rally’</a:t>
            </a:r>
            <a:r>
              <a:rPr lang="nl-BE" sz="12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Denk opnieuw na over je talenten, na afloop van de rally.  Deze oefening draagt bij aan een grotere </a:t>
            </a:r>
            <a:r>
              <a:rPr lang="nl-BE" sz="12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zelfkennis </a:t>
            </a:r>
            <a:r>
              <a:rPr lang="nl-BE" sz="12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van jouw leerlingen.</a:t>
            </a:r>
          </a:p>
          <a:p>
            <a:pPr marL="342900" lvl="0" indent="-342900">
              <a:lnSpc>
                <a:spcPct val="150000"/>
              </a:lnSpc>
              <a:buSzPts val="1000"/>
              <a:buFont typeface="Symbol" panose="05050102010706020507" pitchFamily="18" charset="2"/>
              <a:buChar char=""/>
              <a:tabLst>
                <a:tab pos="457200" algn="l"/>
              </a:tabLst>
            </a:pPr>
            <a:r>
              <a:rPr lang="nl-BE" sz="1200" i="1">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Hebben je nieuwe talenten ontdekt bij zichzelf? </a:t>
            </a:r>
            <a:endParaRPr lang="nl-BE" sz="12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SzPts val="1000"/>
              <a:buFont typeface="Symbol" panose="05050102010706020507" pitchFamily="18" charset="2"/>
              <a:buChar char=""/>
              <a:tabLst>
                <a:tab pos="457200" algn="l"/>
              </a:tabLst>
            </a:pPr>
            <a:r>
              <a:rPr lang="nl-BE" sz="1200" i="1">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In welk talent ben je gegroeid door de beroepenrally?</a:t>
            </a:r>
            <a:endParaRPr lang="nl-BE" sz="12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SzPts val="1000"/>
              <a:buFont typeface="Symbol" panose="05050102010706020507" pitchFamily="18" charset="2"/>
              <a:buChar char=""/>
              <a:tabLst>
                <a:tab pos="457200" algn="l"/>
              </a:tabLst>
            </a:pPr>
            <a:r>
              <a:rPr lang="nl-BE" sz="1200" i="1">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Hebt je gemerkt dat je ergens toch niet zo goed in bent?</a:t>
            </a:r>
            <a:endParaRPr lang="nl-BE" sz="12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nl-BE"/>
          </a:p>
        </p:txBody>
      </p:sp>
      <p:sp>
        <p:nvSpPr>
          <p:cNvPr id="4" name="Tijdelijke aanduiding voor dianummer 3"/>
          <p:cNvSpPr>
            <a:spLocks noGrp="1"/>
          </p:cNvSpPr>
          <p:nvPr>
            <p:ph type="sldNum" sz="quarter" idx="5"/>
          </p:nvPr>
        </p:nvSpPr>
        <p:spPr/>
        <p:txBody>
          <a:bodyPr/>
          <a:lstStyle/>
          <a:p>
            <a:fld id="{170C75D6-F517-446A-92FE-914ECC561FE1}" type="slidenum">
              <a:rPr lang="nl-BE" smtClean="0"/>
              <a:t>43</a:t>
            </a:fld>
            <a:endParaRPr lang="nl-BE"/>
          </a:p>
        </p:txBody>
      </p:sp>
    </p:spTree>
    <p:extLst>
      <p:ext uri="{BB962C8B-B14F-4D97-AF65-F5344CB8AC3E}">
        <p14:creationId xmlns:p14="http://schemas.microsoft.com/office/powerpoint/2010/main" val="8728137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50000"/>
              </a:lnSpc>
            </a:pP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Op het einde van de na-les gebeurt een klassikale evaluatie over de deelname aan de beroepenrally(‘s). Er is zowel een leerkracht formulier en een leerling formulier.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l-NL" sz="1800" b="1"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Tip</a:t>
            </a: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namen jullie ook deel aan een andere rally dan hoeven jullie niet alles opnieuw in te vullen. </a:t>
            </a:r>
            <a:b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b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Je wordt automatisch doorgeschakeld naar het desbetreffende deel van de evaluatie.</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l-NL" sz="1800" u="none" strike="noStrike">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l-NL" sz="1800"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Evaluatieformulier invullen a.d.h.v. een kringgesprek: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SzPts val="1000"/>
              <a:buFont typeface="Symbol" panose="05050102010706020507" pitchFamily="18" charset="2"/>
              <a:buChar char=""/>
              <a:tabLst>
                <a:tab pos="457200" algn="l"/>
              </a:tabLst>
            </a:pPr>
            <a:r>
              <a:rPr lang="nl-NL"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je kan met je leerlingen een kring vormen en zo het gesprek over de rally openen. </a:t>
            </a:r>
            <a:endParaRPr lang="nl-BE"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buSzPts val="1000"/>
              <a:buFont typeface="Symbol" panose="05050102010706020507" pitchFamily="18" charset="2"/>
              <a:buChar char=""/>
              <a:tabLst>
                <a:tab pos="457200" algn="l"/>
              </a:tabLst>
            </a:pPr>
            <a:r>
              <a:rPr lang="nl-NL"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Leerkracht opent de forms en beantwoord vragen door input te vragen aan leerlingen bv: </a:t>
            </a:r>
            <a:r>
              <a:rPr lang="nl-BE"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vb. 6 lln. zeggen ja, 3 lln. zeggen geen idee, 2 lln. Neen</a:t>
            </a:r>
          </a:p>
          <a:p>
            <a:pPr marL="342900" lvl="0" indent="-342900">
              <a:lnSpc>
                <a:spcPct val="150000"/>
              </a:lnSpc>
              <a:buSzPts val="1000"/>
              <a:buFont typeface="Symbol" panose="05050102010706020507" pitchFamily="18" charset="2"/>
              <a:buChar char=""/>
              <a:tabLst>
                <a:tab pos="457200" algn="l"/>
              </a:tabLst>
            </a:pPr>
            <a:r>
              <a:rPr lang="nl-BE" sz="1800" b="1" i="1">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Tip:</a:t>
            </a:r>
            <a:r>
              <a:rPr lang="nl-BE" sz="1800" i="1">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 je kan de leerlingen op verschillende manieren laten antwoorden bv: eenvoudig hand in de lucht steken – werken met kaartjes (groen – oranje – rood) – laten rechtstaan </a:t>
            </a:r>
            <a:endParaRPr lang="nl-BE"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nl-BE"/>
          </a:p>
        </p:txBody>
      </p:sp>
      <p:sp>
        <p:nvSpPr>
          <p:cNvPr id="4" name="Tijdelijke aanduiding voor dianummer 3"/>
          <p:cNvSpPr>
            <a:spLocks noGrp="1"/>
          </p:cNvSpPr>
          <p:nvPr>
            <p:ph type="sldNum" sz="quarter" idx="5"/>
          </p:nvPr>
        </p:nvSpPr>
        <p:spPr/>
        <p:txBody>
          <a:bodyPr/>
          <a:lstStyle/>
          <a:p>
            <a:fld id="{170C75D6-F517-446A-92FE-914ECC561FE1}" type="slidenum">
              <a:rPr lang="nl-BE" smtClean="0"/>
              <a:t>44</a:t>
            </a:fld>
            <a:endParaRPr lang="nl-BE"/>
          </a:p>
        </p:txBody>
      </p:sp>
    </p:spTree>
    <p:extLst>
      <p:ext uri="{BB962C8B-B14F-4D97-AF65-F5344CB8AC3E}">
        <p14:creationId xmlns:p14="http://schemas.microsoft.com/office/powerpoint/2010/main" val="33499185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50000"/>
              </a:lnSpc>
            </a:pP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Om de na les af te sluiten is het een meerwaarde dat jouw leerlingen een </a:t>
            </a:r>
            <a:r>
              <a:rPr lang="nl-NL"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talentenprofiel maken</a:t>
            </a: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Het is belangrijk dat jouw leerlingen nadenken over zichzelf en aan de hand van deze les en via de beroepenrally(‘s) meer te weten komen over wat ze leuk vinden om te doen en waar ze goed in zijn.  </a:t>
            </a:r>
            <a:r>
              <a:rPr lang="nl-NL"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Elke leerling heeft een blanco talentenprofiel in zijn werkbundel.</a:t>
            </a: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1800" b="1" i="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Belangrijk:</a:t>
            </a:r>
            <a:r>
              <a:rPr lang="nl-NL"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doe deze opdracht pas na de laatste deelname aan een rally (bv: neem je deel aan 2 beroepenrally’s, doe dit dan pas na het laatste bezoek.)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1800" b="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Vertel: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Tijdens de deze opdracht gaan jullie je eigen talentenprofiel maken. Zoals jullie weten is het belangrijk dat je op ontdekking gaat om te weten te komen wat je leuk vindt om te doen en waar je goed in bent. Na onze deelname aan de beroepenrally(s) hebben jullie vast en zeker talenten bij jezelf ontdekt of ben je verder kunnen groeien. Ik ben benieuwd naar jullie profiel en daarom gaan jullie een eigen talentenprofiel maken. De opdracht gebeurt in 3 stappen.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BE"/>
          </a:p>
        </p:txBody>
      </p:sp>
      <p:sp>
        <p:nvSpPr>
          <p:cNvPr id="4" name="Tijdelijke aanduiding voor dianummer 3"/>
          <p:cNvSpPr>
            <a:spLocks noGrp="1"/>
          </p:cNvSpPr>
          <p:nvPr>
            <p:ph type="sldNum" sz="quarter" idx="5"/>
          </p:nvPr>
        </p:nvSpPr>
        <p:spPr/>
        <p:txBody>
          <a:bodyPr/>
          <a:lstStyle/>
          <a:p>
            <a:fld id="{170C75D6-F517-446A-92FE-914ECC561FE1}" type="slidenum">
              <a:rPr lang="nl-BE" smtClean="0"/>
              <a:t>45</a:t>
            </a:fld>
            <a:endParaRPr lang="nl-BE"/>
          </a:p>
        </p:txBody>
      </p:sp>
    </p:spTree>
    <p:extLst>
      <p:ext uri="{BB962C8B-B14F-4D97-AF65-F5344CB8AC3E}">
        <p14:creationId xmlns:p14="http://schemas.microsoft.com/office/powerpoint/2010/main" val="3451741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A68FAF29-6C01-C69B-2D54-6F7813EBC62D}"/>
              </a:ext>
            </a:extLst>
          </p:cNvPr>
          <p:cNvSpPr>
            <a:spLocks noGrp="1" noRot="1" noChangeAspect="1" noTextEdit="1"/>
          </p:cNvSpPr>
          <p:nvPr>
            <p:ph type="sldImg"/>
          </p:nvPr>
        </p:nvSpPr>
        <p:spPr>
          <a:ln/>
        </p:spPr>
      </p:sp>
      <p:sp>
        <p:nvSpPr>
          <p:cNvPr id="12291" name="Tijdelijke aanduiding voor notities 2">
            <a:extLst>
              <a:ext uri="{FF2B5EF4-FFF2-40B4-BE49-F238E27FC236}">
                <a16:creationId xmlns:a16="http://schemas.microsoft.com/office/drawing/2014/main" id="{D6D8D6DA-55F7-24AB-D243-413A34AEB524}"/>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algn="just">
              <a:lnSpc>
                <a:spcPct val="150000"/>
              </a:lnSpc>
            </a:pP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Extra: </a:t>
            </a:r>
            <a:r>
              <a:rPr lang="nl-BE"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voorbeeld tonen</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(bouwsector: </a:t>
            </a:r>
            <a:r>
              <a:rPr lang="nl-BE" sz="1800" b="1"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Bouw</a:t>
            </a:r>
            <a:r>
              <a:rPr lang="nl-BE"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(Hierin werken alle mensen die huizen, maar ook grote constructies bouwen of de plannen hiervoor maken, van architect tot metselaar) </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nl-BE"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Als ze het juiste antwoord hebben, enkele beroepen als voorbeeld aanhalen: we zien hier een metselaar (1), sanitair installateur (2), architect (3), schrijnwerker (4), bouwplaatsmachinist (5), dakwerker (6).</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p>
          <a:p>
            <a:pPr eaLnBrk="1"/>
            <a:endParaRPr lang="nl-BE" altLang="nl-BE">
              <a:latin typeface="Aptos" panose="020B0004020202020204" pitchFamily="34" charset="0"/>
            </a:endParaRPr>
          </a:p>
        </p:txBody>
      </p:sp>
      <p:sp>
        <p:nvSpPr>
          <p:cNvPr id="12292" name="Tijdelijke aanduiding voor dianummer 3">
            <a:extLst>
              <a:ext uri="{FF2B5EF4-FFF2-40B4-BE49-F238E27FC236}">
                <a16:creationId xmlns:a16="http://schemas.microsoft.com/office/drawing/2014/main" id="{D51DE155-E294-EC9E-F510-D5955E0DC717}"/>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fld id="{E7BB70F3-F74F-4431-A5BE-579C86E9941A}" type="slidenum">
              <a:rPr lang="nl-BE" altLang="nl-BE" sz="1200">
                <a:solidFill>
                  <a:srgbClr val="000000"/>
                </a:solidFill>
                <a:latin typeface="Aptos" panose="020B0004020202020204" pitchFamily="34" charset="0"/>
              </a:rPr>
              <a:pPr algn="r" eaLnBrk="1" hangingPunct="1"/>
              <a:t>5</a:t>
            </a:fld>
            <a:endParaRPr lang="nl-BE" altLang="nl-BE" sz="1200">
              <a:solidFill>
                <a:srgbClr val="000000"/>
              </a:solidFill>
              <a:latin typeface="Aptos" panose="020B00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Stap 1: mijn toptalenten: </a:t>
            </a: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Leerlingen kijken aandachtig naar de talentenkaart (bv: afgebeeld op whiteboard, zie volgende dia). Het is de bedoeling dat de leerlingen hun 5 (top) talenten opschrijven. </a:t>
            </a:r>
            <a:endParaRPr lang="nl-BE"/>
          </a:p>
        </p:txBody>
      </p:sp>
      <p:sp>
        <p:nvSpPr>
          <p:cNvPr id="4" name="Tijdelijke aanduiding voor dianummer 3"/>
          <p:cNvSpPr>
            <a:spLocks noGrp="1"/>
          </p:cNvSpPr>
          <p:nvPr>
            <p:ph type="sldNum" sz="quarter" idx="5"/>
          </p:nvPr>
        </p:nvSpPr>
        <p:spPr/>
        <p:txBody>
          <a:bodyPr/>
          <a:lstStyle/>
          <a:p>
            <a:fld id="{170C75D6-F517-446A-92FE-914ECC561FE1}" type="slidenum">
              <a:rPr lang="nl-BE" smtClean="0"/>
              <a:t>46</a:t>
            </a:fld>
            <a:endParaRPr lang="nl-BE"/>
          </a:p>
        </p:txBody>
      </p:sp>
    </p:spTree>
    <p:extLst>
      <p:ext uri="{BB962C8B-B14F-4D97-AF65-F5344CB8AC3E}">
        <p14:creationId xmlns:p14="http://schemas.microsoft.com/office/powerpoint/2010/main" val="30031574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50000"/>
              </a:lnSpc>
            </a:pPr>
            <a:r>
              <a:rPr lang="nl-NL"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Stap 2: in welke sector ik aan de slag. </a:t>
            </a: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Leerlingen denken na in welke sector of sectoren ze aan de slag zouden willen. Hiervoor gaan ze kort aan de website van onderwijskiezer verkennen. Op deze website kunnen leerlingen verschillende sectoren terugvinden. Dit is hetzelfde overzicht aan sectoren zoals die tijdens de introductie in de voor-les werden geïntroduceerd. De leerlingen surfen naar </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r>
              <a:rPr lang="nl-BE" sz="1800"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hlinkClick r:id="rId3"/>
              </a:rPr>
              <a:t>https://www.onderwijskiezer.be/v2/beroepen/beroep_sectoren.php</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Als leerlingen graag meer willen weten over één bepaalde beroepssector kunnen ze klikken op het icoontje bv: de autosector. </a:t>
            </a:r>
          </a:p>
          <a:p>
            <a:endParaRPr lang="nl-BE"/>
          </a:p>
        </p:txBody>
      </p:sp>
      <p:sp>
        <p:nvSpPr>
          <p:cNvPr id="4" name="Tijdelijke aanduiding voor dianummer 3"/>
          <p:cNvSpPr>
            <a:spLocks noGrp="1"/>
          </p:cNvSpPr>
          <p:nvPr>
            <p:ph type="sldNum" sz="quarter" idx="5"/>
          </p:nvPr>
        </p:nvSpPr>
        <p:spPr/>
        <p:txBody>
          <a:bodyPr/>
          <a:lstStyle/>
          <a:p>
            <a:fld id="{170C75D6-F517-446A-92FE-914ECC561FE1}" type="slidenum">
              <a:rPr lang="nl-BE" smtClean="0"/>
              <a:t>48</a:t>
            </a:fld>
            <a:endParaRPr lang="nl-BE"/>
          </a:p>
        </p:txBody>
      </p:sp>
    </p:spTree>
    <p:extLst>
      <p:ext uri="{BB962C8B-B14F-4D97-AF65-F5344CB8AC3E}">
        <p14:creationId xmlns:p14="http://schemas.microsoft.com/office/powerpoint/2010/main" val="40579897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50000"/>
              </a:lnSpc>
            </a:pPr>
            <a:r>
              <a:rPr lang="nl-NL"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Stap 3: Droomjob: </a:t>
            </a: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Leerlingen na over hun eigen droomberoep. Misschien hebben ze hun </a:t>
            </a:r>
            <a:r>
              <a:rPr lang="nl-NL" sz="1800" err="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droomjob</a:t>
            </a: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wel leren kennen op één van de beroepenrally’s. Hier voorzien wij 2 opties: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SzPts val="1000"/>
              <a:buFont typeface="Symbol" panose="05050102010706020507" pitchFamily="18" charset="2"/>
              <a:buChar char=""/>
              <a:tabLst>
                <a:tab pos="457200" algn="l"/>
              </a:tabLst>
            </a:pPr>
            <a:r>
              <a:rPr lang="nl-NL" sz="1800" b="1">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Voldoende tijd:</a:t>
            </a:r>
            <a:r>
              <a:rPr lang="nl-NL"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 laat leerlingen nu via de website van onderwijszoeker </a:t>
            </a:r>
            <a:r>
              <a:rPr lang="nl-NL" sz="1800" u="sng">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https://www.onderwijskiezer.be/v2/beroepen/beroep_lijst.php</a:t>
            </a:r>
            <a:r>
              <a:rPr lang="nl-NL"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 op zoek gaan naar hun droomberoep. Hier vinden de leerlingen van A-Z beroepen opgesomd. Opnieuw kunnen ze doorklikken om meer informatie over hun </a:t>
            </a:r>
            <a:r>
              <a:rPr lang="nl-NL" sz="1800" err="1">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droomjob</a:t>
            </a:r>
            <a:r>
              <a:rPr lang="nl-NL"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 te verkrijgen. Leerlingen vullen hun </a:t>
            </a:r>
            <a:r>
              <a:rPr lang="nl-NL" sz="1800" err="1">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droomjob</a:t>
            </a:r>
            <a:r>
              <a:rPr lang="nl-NL"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 in op hun talentenprofiel. </a:t>
            </a:r>
            <a:r>
              <a:rPr lang="nl-NL" sz="1800" b="1">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Ze schrijven ook op welk(e) talent(en) belangrijk zijn voor deze job. </a:t>
            </a:r>
            <a:endParaRPr lang="nl-BE"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SzPts val="1000"/>
              <a:buFont typeface="Symbol" panose="05050102010706020507" pitchFamily="18" charset="2"/>
              <a:buChar char=""/>
              <a:tabLst>
                <a:tab pos="457200" algn="l"/>
              </a:tabLst>
            </a:pPr>
            <a:r>
              <a:rPr lang="nl-NL" sz="1800" b="1">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Geen tijd meer:</a:t>
            </a:r>
            <a:r>
              <a:rPr lang="nl-NL"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 geef leerlingen deze opdracht mee om thuis eens op te zoeken. Laat hen wel een droomberoep noteren op hun talentenprofiel </a:t>
            </a:r>
            <a:endParaRPr lang="nl-BE" sz="18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pP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BE"/>
          </a:p>
        </p:txBody>
      </p:sp>
      <p:sp>
        <p:nvSpPr>
          <p:cNvPr id="4" name="Tijdelijke aanduiding voor dianummer 3"/>
          <p:cNvSpPr>
            <a:spLocks noGrp="1"/>
          </p:cNvSpPr>
          <p:nvPr>
            <p:ph type="sldNum" sz="quarter" idx="5"/>
          </p:nvPr>
        </p:nvSpPr>
        <p:spPr/>
        <p:txBody>
          <a:bodyPr/>
          <a:lstStyle/>
          <a:p>
            <a:fld id="{170C75D6-F517-446A-92FE-914ECC561FE1}" type="slidenum">
              <a:rPr lang="nl-BE" smtClean="0"/>
              <a:t>49</a:t>
            </a:fld>
            <a:endParaRPr lang="nl-BE"/>
          </a:p>
        </p:txBody>
      </p:sp>
    </p:spTree>
    <p:extLst>
      <p:ext uri="{BB962C8B-B14F-4D97-AF65-F5344CB8AC3E}">
        <p14:creationId xmlns:p14="http://schemas.microsoft.com/office/powerpoint/2010/main" val="3817512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AD3690CA-E90A-7FCD-B22C-735CE05475B0}"/>
              </a:ext>
            </a:extLst>
          </p:cNvPr>
          <p:cNvSpPr>
            <a:spLocks noGrp="1" noRot="1" noChangeAspect="1" noTextEdit="1"/>
          </p:cNvSpPr>
          <p:nvPr>
            <p:ph type="sldImg"/>
          </p:nvPr>
        </p:nvSpPr>
        <p:spPr>
          <a:ln/>
        </p:spPr>
      </p:sp>
      <p:sp>
        <p:nvSpPr>
          <p:cNvPr id="14339" name="Tijdelijke aanduiding voor notities 2">
            <a:extLst>
              <a:ext uri="{FF2B5EF4-FFF2-40B4-BE49-F238E27FC236}">
                <a16:creationId xmlns:a16="http://schemas.microsoft.com/office/drawing/2014/main" id="{17719453-151A-E445-0FF4-7D9A96EF4476}"/>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Opdracht sectoren brainstormsessie:</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Verdeel de klas in kleine groepjes van 4-5 leerlingen en geef ze 2 minuten de tijd om na te denken over zoveel mogelijk </a:t>
            </a:r>
            <a:r>
              <a:rPr lang="nl-BE"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sectoren</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Laat elk groepje na de tijd een sector opnoemen. Schrijf ze op het </a:t>
            </a:r>
            <a:r>
              <a:rPr lang="nl-BE"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(digi)-bord of op een groot vel papier</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(bv. "Bouw", "Voedingsindustrie", "Techniek", "Transport en logistiek"). Zorg dat het duidelijk is welke sectoren op het bord/vel papier staan zodat de leerlingen dit kunnen lezen. </a:t>
            </a:r>
          </a:p>
          <a:p>
            <a:pPr eaLnBrk="1"/>
            <a:endParaRPr lang="nl-BE" altLang="nl-BE">
              <a:latin typeface="Aptos" panose="020B0004020202020204" pitchFamily="34" charset="0"/>
            </a:endParaRPr>
          </a:p>
        </p:txBody>
      </p:sp>
      <p:sp>
        <p:nvSpPr>
          <p:cNvPr id="14340" name="Tijdelijke aanduiding voor dianummer 3">
            <a:extLst>
              <a:ext uri="{FF2B5EF4-FFF2-40B4-BE49-F238E27FC236}">
                <a16:creationId xmlns:a16="http://schemas.microsoft.com/office/drawing/2014/main" id="{C2B8DCD5-4640-B24F-C3EE-CE550A2D5B2A}"/>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fld id="{1031BDDF-568A-47C4-BC5A-DF9738CA46FB}" type="slidenum">
              <a:rPr lang="nl-BE" altLang="nl-BE" sz="1200">
                <a:solidFill>
                  <a:srgbClr val="000000"/>
                </a:solidFill>
                <a:latin typeface="Aptos" panose="020B0004020202020204" pitchFamily="34" charset="0"/>
              </a:rPr>
              <a:pPr algn="r" eaLnBrk="1" hangingPunct="1"/>
              <a:t>6</a:t>
            </a:fld>
            <a:endParaRPr lang="nl-BE" altLang="nl-BE" sz="1200">
              <a:solidFill>
                <a:srgbClr val="000000"/>
              </a:solidFill>
              <a:latin typeface="Aptos" panose="020B00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1"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Tip:</a:t>
            </a:r>
            <a:r>
              <a:rPr lang="nl-BE"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indien er weinig sectoren worden genoemd door de leerlingen kan je verwijzen naar een aantal voorbeeld sectoren. Deze kan je ook op het digiboard projecteren (zie hieronder enkele sectoren opgesomd en kort uitgelegd). Voor de volledigheid kan je de website van onderwijskiezer openzetten. Hier heb je een overzicht van allerlei sectoren.  </a:t>
            </a:r>
            <a:r>
              <a:rPr lang="nl-BE" sz="1800" i="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hlinkClick r:id="rId3"/>
              </a:rPr>
              <a:t>https://www.onderwijskiezer.be/v2/beroepen/beroep_sectoren.php</a:t>
            </a:r>
            <a:r>
              <a:rPr lang="nl-BE"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Je kan er een aantal overlopen met je leerlingen.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BE"/>
          </a:p>
          <a:p>
            <a:pPr algn="just">
              <a:lnSpc>
                <a:spcPct val="150000"/>
              </a:lnSpc>
            </a:pPr>
            <a:r>
              <a:rPr lang="nl-BE" sz="1800" b="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Vertel:</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Bedankt voor jullie antwoorden over welke sectoren er allemaal bestaan. Ik heb hier een foto met nog allerlei sectoren die bestaan. </a:t>
            </a:r>
            <a:r>
              <a:rPr lang="nl-BE"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Je kan hier dieper ingaan op een aantal sectoren.</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Vraag aan de leerlingen of ze een sector kennen en kunnen uitleggen. Hieronder staat bij enkele van deze sectoren een korte uitleg (dit kan je als voorbeeld gebruiken) Dit zijn sectoren die op de website van onderwijskiezer worden gebruikt. </a:t>
            </a:r>
          </a:p>
          <a:p>
            <a:endParaRPr lang="nl-BE"/>
          </a:p>
        </p:txBody>
      </p:sp>
      <p:sp>
        <p:nvSpPr>
          <p:cNvPr id="4" name="Tijdelijke aanduiding voor dianummer 3"/>
          <p:cNvSpPr>
            <a:spLocks noGrp="1"/>
          </p:cNvSpPr>
          <p:nvPr>
            <p:ph type="sldNum" sz="quarter" idx="5"/>
          </p:nvPr>
        </p:nvSpPr>
        <p:spPr/>
        <p:txBody>
          <a:bodyPr/>
          <a:lstStyle/>
          <a:p>
            <a:fld id="{170C75D6-F517-446A-92FE-914ECC561FE1}" type="slidenum">
              <a:rPr lang="nl-BE" smtClean="0"/>
              <a:t>7</a:t>
            </a:fld>
            <a:endParaRPr lang="nl-BE"/>
          </a:p>
        </p:txBody>
      </p:sp>
    </p:spTree>
    <p:extLst>
      <p:ext uri="{BB962C8B-B14F-4D97-AF65-F5344CB8AC3E}">
        <p14:creationId xmlns:p14="http://schemas.microsoft.com/office/powerpoint/2010/main" val="120366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12C7C3E3-9651-2921-8C40-480816B2D05E}"/>
              </a:ext>
            </a:extLst>
          </p:cNvPr>
          <p:cNvSpPr>
            <a:spLocks noGrp="1" noRot="1" noChangeAspect="1" noTextEdit="1"/>
          </p:cNvSpPr>
          <p:nvPr>
            <p:ph type="sldImg"/>
          </p:nvPr>
        </p:nvSpPr>
        <p:spPr>
          <a:ln/>
        </p:spPr>
      </p:sp>
      <p:sp>
        <p:nvSpPr>
          <p:cNvPr id="18435" name="Tijdelijke aanduiding voor notities 2">
            <a:extLst>
              <a:ext uri="{FF2B5EF4-FFF2-40B4-BE49-F238E27FC236}">
                <a16:creationId xmlns:a16="http://schemas.microsoft.com/office/drawing/2014/main" id="{9FB36742-65CF-F650-6CF3-F883CF041D93}"/>
              </a:ext>
            </a:extLst>
          </p:cNvPr>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Opdracht: beroepen aan sectoren koppelen:</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Vraag de leerlingen vervolgens om </a:t>
            </a:r>
            <a:r>
              <a:rPr lang="nl-BE"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beroepen te koppelen aan sectoren. </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Leerlingen werken hier individueel. Het is de bedoeling om de voorkennis van elke leerlingen te activeren. Elke leerling </a:t>
            </a:r>
            <a:r>
              <a:rPr lang="nl-BE"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kiest 1 sector die ze kennen/interessant vinden</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(vanop het vel papier/digiboard) en gaan daarbij zoveel mogelijk beroepen noteren op een </a:t>
            </a:r>
            <a:r>
              <a:rPr lang="nl-BE"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post it</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en nadien </a:t>
            </a:r>
            <a:r>
              <a:rPr lang="nl-BE"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kleeft </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elke leerling die post it </a:t>
            </a:r>
            <a:r>
              <a:rPr lang="nl-BE"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bij de juiste sector.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eaLnBrk="1"/>
            <a:endParaRPr lang="nl-BE" altLang="nl-BE">
              <a:latin typeface="Aptos" panose="020B0004020202020204" pitchFamily="34" charset="0"/>
            </a:endParaRPr>
          </a:p>
        </p:txBody>
      </p:sp>
      <p:sp>
        <p:nvSpPr>
          <p:cNvPr id="18436" name="Tijdelijke aanduiding voor dianummer 3">
            <a:extLst>
              <a:ext uri="{FF2B5EF4-FFF2-40B4-BE49-F238E27FC236}">
                <a16:creationId xmlns:a16="http://schemas.microsoft.com/office/drawing/2014/main" id="{D9B6F95F-89E0-4DDF-1144-66C01F976BC5}"/>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fld id="{A4D351C8-E30D-40BF-B659-3F60B32C2FB4}" type="slidenum">
              <a:rPr lang="nl-BE" altLang="nl-BE" sz="1200">
                <a:solidFill>
                  <a:srgbClr val="000000"/>
                </a:solidFill>
                <a:latin typeface="Aptos" panose="020B0004020202020204" pitchFamily="34" charset="0"/>
              </a:rPr>
              <a:pPr algn="r" eaLnBrk="1" hangingPunct="1"/>
              <a:t>8</a:t>
            </a:fld>
            <a:endParaRPr lang="nl-BE" altLang="nl-BE" sz="1200">
              <a:solidFill>
                <a:srgbClr val="000000"/>
              </a:solidFill>
              <a:latin typeface="Aptos" panose="020B00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just">
              <a:lnSpc>
                <a:spcPct val="150000"/>
              </a:lnSpc>
            </a:pPr>
            <a:r>
              <a:rPr lang="nl-NL"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Overgang van beroepen en sectoren naar doen wat je graag doet: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1800" b="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Vertel: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In de eerste opdracht hebben we verschillende beroepen en sectoren leren kennen. Naast deze die wij vandaag hebben overlopen bestaan er natuurlijk nog veel meer beroepen!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Wingdings" panose="05000000000000000000" pitchFamily="2" charset="2"/>
              <a:buChar char=""/>
            </a:pPr>
            <a:r>
              <a:rPr lang="nl-BE" sz="18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Korte vraag tussendoor: ‘Hoeveel beroepen denken jullie dat er bestaan?’  </a:t>
            </a:r>
            <a:endPar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50000"/>
              </a:lnSpc>
            </a:pP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t>
            </a:r>
            <a:r>
              <a:rPr lang="nl-BE"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Antwoord: meer dan 2500. </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r>
              <a:rPr lang="nl-BE"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Bron: </a:t>
            </a:r>
            <a:r>
              <a:rPr lang="nl-BE" sz="1800" i="1"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hlinkClick r:id="rId3"/>
              </a:rPr>
              <a:t>www.nationaleberoepengids.nl</a:t>
            </a:r>
            <a:r>
              <a:rPr lang="nl-BE" sz="1800" i="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 Bemerking: dit zijn groeperingen zoals bv. manager. Als we deze opsplitsen in marketingmanager, salesmanager, … dan zijn er nog véél meer beroepen! Er is dus geen eenduidig antwoord, want er verdwijnen ook jobs en tegelijkertijd worden er ook nieuwe jobs gecreëerd.</a:t>
            </a: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p>
          <a:p>
            <a:endParaRPr lang="nl-BE"/>
          </a:p>
        </p:txBody>
      </p:sp>
      <p:sp>
        <p:nvSpPr>
          <p:cNvPr id="4" name="Tijdelijke aanduiding voor dianummer 3"/>
          <p:cNvSpPr>
            <a:spLocks noGrp="1"/>
          </p:cNvSpPr>
          <p:nvPr>
            <p:ph type="sldNum" sz="quarter" idx="5"/>
          </p:nvPr>
        </p:nvSpPr>
        <p:spPr/>
        <p:txBody>
          <a:bodyPr/>
          <a:lstStyle/>
          <a:p>
            <a:fld id="{170C75D6-F517-446A-92FE-914ECC561FE1}" type="slidenum">
              <a:rPr lang="nl-BE" smtClean="0"/>
              <a:t>9</a:t>
            </a:fld>
            <a:endParaRPr lang="nl-BE"/>
          </a:p>
        </p:txBody>
      </p:sp>
    </p:spTree>
    <p:extLst>
      <p:ext uri="{BB962C8B-B14F-4D97-AF65-F5344CB8AC3E}">
        <p14:creationId xmlns:p14="http://schemas.microsoft.com/office/powerpoint/2010/main" val="3984218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jdelijke aanduiding voor dia-afbeelding 1">
            <a:extLst>
              <a:ext uri="{FF2B5EF4-FFF2-40B4-BE49-F238E27FC236}">
                <a16:creationId xmlns:a16="http://schemas.microsoft.com/office/drawing/2014/main" id="{CB6B4ED1-4809-BF38-0589-4BA3292D1B8F}"/>
              </a:ext>
            </a:extLst>
          </p:cNvPr>
          <p:cNvSpPr>
            <a:spLocks noGrp="1" noRot="1" noChangeAspect="1" noTextEdit="1"/>
          </p:cNvSpPr>
          <p:nvPr>
            <p:ph type="sldImg"/>
          </p:nvPr>
        </p:nvSpPr>
        <p:spPr>
          <a:ln/>
        </p:spPr>
      </p:sp>
      <p:sp>
        <p:nvSpPr>
          <p:cNvPr id="3" name="Tijdelijke aanduiding voor notities 2">
            <a:extLst>
              <a:ext uri="{FF2B5EF4-FFF2-40B4-BE49-F238E27FC236}">
                <a16:creationId xmlns:a16="http://schemas.microsoft.com/office/drawing/2014/main" id="{52C4D3AD-06DB-206E-C600-AFFF83F0A82E}"/>
              </a:ext>
            </a:extLst>
          </p:cNvPr>
          <p:cNvSpPr txBox="1">
            <a:spLocks noGrp="1"/>
          </p:cNvSpPr>
          <p:nvPr>
            <p:ph type="body" sz="quarter" idx="1"/>
          </p:nvPr>
        </p:nvSpPr>
        <p:spPr/>
        <p:txBody>
          <a:bodyPr/>
          <a:lstStyle/>
          <a:p>
            <a:pPr marL="449580" algn="just">
              <a:lnSpc>
                <a:spcPct val="150000"/>
              </a:lnSpc>
            </a:pP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50000"/>
              </a:lnSpc>
            </a:pPr>
            <a:r>
              <a:rPr lang="nl-BE" sz="18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Het is belangrijk dat als je een studiekeuze gaat maken en later een job gaat kiezen dat je iets doet dat je graag doet. Om een goede keuze te kunnen maken moet je rekening houden met de volgende twee zaken: </a:t>
            </a:r>
            <a:endParaRPr lang="nl-BE" sz="1800" b="1">
              <a:solidFill>
                <a:srgbClr val="3B3838"/>
              </a:solidFill>
              <a:latin typeface="Calibri" pitchFamily="34"/>
              <a:cs typeface="Times New Roman" pitchFamily="18"/>
            </a:endParaRPr>
          </a:p>
          <a:p>
            <a:pPr marL="342900" indent="-342900" eaLnBrk="1" fontAlgn="auto">
              <a:lnSpc>
                <a:spcPct val="150000"/>
              </a:lnSpc>
              <a:spcBef>
                <a:spcPts val="0"/>
              </a:spcBef>
              <a:spcAft>
                <a:spcPts val="0"/>
              </a:spcAft>
              <a:buSzPct val="100000"/>
              <a:buFont typeface="Symbol" pitchFamily="18"/>
              <a:buChar char=""/>
              <a:defRPr/>
            </a:pPr>
            <a:r>
              <a:rPr lang="nl-BE" sz="1800" b="1">
                <a:solidFill>
                  <a:srgbClr val="3B3838"/>
                </a:solidFill>
                <a:latin typeface="Calibri" pitchFamily="34"/>
                <a:cs typeface="Times New Roman" pitchFamily="18"/>
              </a:rPr>
              <a:t>Waar ben ik goed in</a:t>
            </a:r>
            <a:r>
              <a:rPr lang="nl-BE" sz="1800">
                <a:solidFill>
                  <a:srgbClr val="3B3838"/>
                </a:solidFill>
                <a:latin typeface="Calibri" pitchFamily="34"/>
                <a:cs typeface="Times New Roman" pitchFamily="18"/>
              </a:rPr>
              <a:t> = wat zijn mijn </a:t>
            </a:r>
            <a:r>
              <a:rPr lang="nl-BE" sz="1800" b="1">
                <a:solidFill>
                  <a:srgbClr val="3B3838"/>
                </a:solidFill>
                <a:latin typeface="Calibri" pitchFamily="34"/>
                <a:cs typeface="Times New Roman" pitchFamily="18"/>
              </a:rPr>
              <a:t>talenten</a:t>
            </a:r>
            <a:r>
              <a:rPr lang="nl-BE" sz="1800">
                <a:solidFill>
                  <a:srgbClr val="3B3838"/>
                </a:solidFill>
                <a:latin typeface="Calibri" pitchFamily="34"/>
                <a:cs typeface="Times New Roman" pitchFamily="18"/>
              </a:rPr>
              <a:t>?</a:t>
            </a:r>
          </a:p>
          <a:p>
            <a:pPr marL="342900" indent="-342900" eaLnBrk="1" fontAlgn="auto">
              <a:lnSpc>
                <a:spcPct val="150000"/>
              </a:lnSpc>
              <a:spcBef>
                <a:spcPts val="0"/>
              </a:spcBef>
              <a:spcAft>
                <a:spcPts val="0"/>
              </a:spcAft>
              <a:buSzPct val="100000"/>
              <a:buFont typeface="Symbol" pitchFamily="18"/>
              <a:buChar char=""/>
              <a:defRPr/>
            </a:pPr>
            <a:r>
              <a:rPr lang="nl-BE" sz="1800" b="1">
                <a:solidFill>
                  <a:srgbClr val="3B3838"/>
                </a:solidFill>
                <a:latin typeface="Calibri" pitchFamily="34"/>
                <a:cs typeface="Times New Roman" pitchFamily="18"/>
              </a:rPr>
              <a:t>En wat vind ik leuk om te doen</a:t>
            </a:r>
            <a:r>
              <a:rPr lang="nl-BE" sz="1800">
                <a:solidFill>
                  <a:srgbClr val="3B3838"/>
                </a:solidFill>
                <a:latin typeface="Calibri" pitchFamily="34"/>
                <a:cs typeface="Times New Roman" pitchFamily="18"/>
              </a:rPr>
              <a:t> = wat zijn mijn </a:t>
            </a:r>
            <a:r>
              <a:rPr lang="nl-BE" sz="1800" b="1">
                <a:solidFill>
                  <a:srgbClr val="3B3838"/>
                </a:solidFill>
                <a:latin typeface="Calibri" pitchFamily="34"/>
                <a:cs typeface="Times New Roman" pitchFamily="18"/>
              </a:rPr>
              <a:t>interesses</a:t>
            </a:r>
            <a:r>
              <a:rPr lang="nl-BE" sz="1800">
                <a:solidFill>
                  <a:srgbClr val="3B3838"/>
                </a:solidFill>
                <a:latin typeface="Calibri" pitchFamily="34"/>
                <a:cs typeface="Times New Roman" pitchFamily="18"/>
              </a:rPr>
              <a:t>?</a:t>
            </a:r>
          </a:p>
          <a:p>
            <a:pPr eaLnBrk="1" fontAlgn="auto">
              <a:lnSpc>
                <a:spcPct val="150000"/>
              </a:lnSpc>
              <a:spcBef>
                <a:spcPts val="0"/>
              </a:spcBef>
              <a:spcAft>
                <a:spcPts val="0"/>
              </a:spcAft>
              <a:defRPr/>
            </a:pPr>
            <a:r>
              <a:rPr lang="nl-BE" sz="1800">
                <a:solidFill>
                  <a:srgbClr val="3B3838"/>
                </a:solidFill>
                <a:latin typeface="Calibri" pitchFamily="34"/>
                <a:cs typeface="Arial" pitchFamily="34"/>
              </a:rPr>
              <a:t>Je kiest namelijk best iets waar je </a:t>
            </a:r>
            <a:r>
              <a:rPr lang="nl-BE" sz="1800" b="1">
                <a:solidFill>
                  <a:srgbClr val="3B3838"/>
                </a:solidFill>
                <a:latin typeface="Calibri" pitchFamily="34"/>
                <a:cs typeface="Arial" pitchFamily="34"/>
              </a:rPr>
              <a:t>interesse en talent </a:t>
            </a:r>
            <a:r>
              <a:rPr lang="nl-BE" sz="1800">
                <a:solidFill>
                  <a:srgbClr val="3B3838"/>
                </a:solidFill>
                <a:latin typeface="Calibri" pitchFamily="34"/>
                <a:cs typeface="Arial" pitchFamily="34"/>
              </a:rPr>
              <a:t>voor hebt! En hiervoor wil ik met jullie een kort spelletje spelen. </a:t>
            </a:r>
          </a:p>
          <a:p>
            <a:pPr eaLnBrk="1" fontAlgn="auto">
              <a:spcBef>
                <a:spcPts val="0"/>
              </a:spcBef>
              <a:spcAft>
                <a:spcPts val="0"/>
              </a:spcAft>
              <a:defRPr/>
            </a:pPr>
            <a:endParaRPr lang="nl-BE"/>
          </a:p>
        </p:txBody>
      </p:sp>
      <p:sp>
        <p:nvSpPr>
          <p:cNvPr id="24580" name="Tijdelijke aanduiding voor dianummer 3">
            <a:extLst>
              <a:ext uri="{FF2B5EF4-FFF2-40B4-BE49-F238E27FC236}">
                <a16:creationId xmlns:a16="http://schemas.microsoft.com/office/drawing/2014/main" id="{5E54A9B4-08DB-2E9A-B57B-79646A7CEA34}"/>
              </a:ext>
            </a:extLst>
          </p:cNvPr>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fld id="{4AC3F372-22A5-4619-B31E-5F85AA478645}" type="slidenum">
              <a:rPr lang="nl-BE" altLang="nl-BE" sz="1200">
                <a:solidFill>
                  <a:srgbClr val="000000"/>
                </a:solidFill>
                <a:latin typeface="Aptos" panose="020B0004020202020204" pitchFamily="34" charset="0"/>
              </a:rPr>
              <a:pPr algn="r" eaLnBrk="1" hangingPunct="1"/>
              <a:t>10</a:t>
            </a:fld>
            <a:endParaRPr lang="nl-BE" altLang="nl-BE" sz="1200">
              <a:solidFill>
                <a:srgbClr val="000000"/>
              </a:solidFill>
              <a:latin typeface="Aptos" panose="020B00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611038" y="11009517"/>
            <a:ext cx="3993954" cy="2820827"/>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15944558" y="0"/>
            <a:ext cx="4159541" cy="8040005"/>
          </a:xfrm>
          <a:prstGeom prst="rect">
            <a:avLst/>
          </a:prstGeom>
        </p:spPr>
      </p:pic>
      <p:pic>
        <p:nvPicPr>
          <p:cNvPr id="18" name="bg object 18"/>
          <p:cNvPicPr/>
          <p:nvPr/>
        </p:nvPicPr>
        <p:blipFill>
          <a:blip r:embed="rId4" cstate="screen">
            <a:extLst>
              <a:ext uri="{28A0092B-C50C-407E-A947-70E740481C1C}">
                <a14:useLocalDpi xmlns:a14="http://schemas.microsoft.com/office/drawing/2010/main"/>
              </a:ext>
            </a:extLst>
          </a:blip>
          <a:stretch>
            <a:fillRect/>
          </a:stretch>
        </p:blipFill>
        <p:spPr>
          <a:xfrm>
            <a:off x="16305336" y="0"/>
            <a:ext cx="3798748" cy="2565211"/>
          </a:xfrm>
          <a:prstGeom prst="rect">
            <a:avLst/>
          </a:prstGeom>
        </p:spPr>
      </p:pic>
      <p:pic>
        <p:nvPicPr>
          <p:cNvPr id="19" name="bg object 19"/>
          <p:cNvPicPr/>
          <p:nvPr/>
        </p:nvPicPr>
        <p:blipFill>
          <a:blip r:embed="rId5" cstate="screen">
            <a:extLst>
              <a:ext uri="{28A0092B-C50C-407E-A947-70E740481C1C}">
                <a14:useLocalDpi xmlns:a14="http://schemas.microsoft.com/office/drawing/2010/main"/>
              </a:ext>
            </a:extLst>
          </a:blip>
          <a:stretch>
            <a:fillRect/>
          </a:stretch>
        </p:blipFill>
        <p:spPr>
          <a:xfrm>
            <a:off x="5022314" y="8397162"/>
            <a:ext cx="10056541" cy="2319359"/>
          </a:xfrm>
          <a:prstGeom prst="rect">
            <a:avLst/>
          </a:prstGeom>
        </p:spPr>
      </p:pic>
      <p:sp>
        <p:nvSpPr>
          <p:cNvPr id="2" name="Holder 2"/>
          <p:cNvSpPr>
            <a:spLocks noGrp="1"/>
          </p:cNvSpPr>
          <p:nvPr>
            <p:ph type="ctrTitle"/>
          </p:nvPr>
        </p:nvSpPr>
        <p:spPr>
          <a:xfrm>
            <a:off x="8297999" y="2581530"/>
            <a:ext cx="3144520" cy="1458595"/>
          </a:xfrm>
          <a:prstGeom prst="rect">
            <a:avLst/>
          </a:prstGeom>
        </p:spPr>
        <p:txBody>
          <a:bodyPr wrap="square" lIns="0" tIns="0" rIns="0" bIns="0">
            <a:spAutoFit/>
          </a:bodyPr>
          <a:lstStyle>
            <a:lvl1pPr>
              <a:defRPr sz="8450" b="1" i="0">
                <a:solidFill>
                  <a:schemeClr val="tx1"/>
                </a:solidFill>
                <a:latin typeface="Trebuchet MS"/>
                <a:cs typeface="Trebuchet MS"/>
              </a:defRPr>
            </a:lvl1pPr>
          </a:lstStyle>
          <a:p>
            <a:endParaRPr/>
          </a:p>
        </p:txBody>
      </p:sp>
      <p:sp>
        <p:nvSpPr>
          <p:cNvPr id="3" name="Holder 3"/>
          <p:cNvSpPr>
            <a:spLocks noGrp="1"/>
          </p:cNvSpPr>
          <p:nvPr>
            <p:ph type="subTitle" idx="4"/>
          </p:nvPr>
        </p:nvSpPr>
        <p:spPr>
          <a:xfrm>
            <a:off x="3015615" y="7961884"/>
            <a:ext cx="14072870" cy="3554412"/>
          </a:xfrm>
          <a:prstGeom prst="rect">
            <a:avLst/>
          </a:prstGeom>
        </p:spPr>
        <p:txBody>
          <a:bodyPr wrap="square" lIns="0" tIns="0" rIns="0" bIns="0">
            <a:spAutoFit/>
          </a:bodyPr>
          <a:lstStyle>
            <a:lvl1pPr>
              <a:defRPr sz="3300" b="0" i="0">
                <a:solidFill>
                  <a:srgbClr val="B80000"/>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450" b="1" i="0">
                <a:solidFill>
                  <a:schemeClr val="tx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300" b="0" i="0">
                <a:solidFill>
                  <a:srgbClr val="B80000"/>
                </a:solidFill>
                <a:latin typeface="Liberation Sans Narrow"/>
                <a:cs typeface="Liberation Sans Narrow"/>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052214" y="0"/>
            <a:ext cx="10051870" cy="5315061"/>
          </a:xfrm>
          <a:prstGeom prst="rect">
            <a:avLst/>
          </a:prstGeom>
        </p:spPr>
      </p:pic>
      <p:sp>
        <p:nvSpPr>
          <p:cNvPr id="17" name="bg object 17"/>
          <p:cNvSpPr/>
          <p:nvPr/>
        </p:nvSpPr>
        <p:spPr>
          <a:xfrm>
            <a:off x="0" y="1"/>
            <a:ext cx="10044430" cy="5315585"/>
          </a:xfrm>
          <a:custGeom>
            <a:avLst/>
            <a:gdLst/>
            <a:ahLst/>
            <a:cxnLst/>
            <a:rect l="l" t="t" r="r" b="b"/>
            <a:pathLst>
              <a:path w="10044430" h="5315585">
                <a:moveTo>
                  <a:pt x="0" y="5315060"/>
                </a:moveTo>
                <a:lnTo>
                  <a:pt x="0" y="0"/>
                </a:lnTo>
                <a:lnTo>
                  <a:pt x="10043940" y="0"/>
                </a:lnTo>
                <a:lnTo>
                  <a:pt x="10043940" y="5315060"/>
                </a:lnTo>
                <a:lnTo>
                  <a:pt x="0" y="5315060"/>
                </a:lnTo>
                <a:close/>
              </a:path>
            </a:pathLst>
          </a:custGeom>
          <a:solidFill>
            <a:srgbClr val="FF6600">
              <a:alpha val="57998"/>
            </a:srgbClr>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2673893" y="1246339"/>
            <a:ext cx="3993954" cy="2820831"/>
          </a:xfrm>
          <a:prstGeom prst="rect">
            <a:avLst/>
          </a:prstGeom>
        </p:spPr>
      </p:pic>
      <p:pic>
        <p:nvPicPr>
          <p:cNvPr id="19" name="bg object 19"/>
          <p:cNvPicPr/>
          <p:nvPr/>
        </p:nvPicPr>
        <p:blipFill>
          <a:blip r:embed="rId4" cstate="screen">
            <a:extLst>
              <a:ext uri="{28A0092B-C50C-407E-A947-70E740481C1C}">
                <a14:useLocalDpi xmlns:a14="http://schemas.microsoft.com/office/drawing/2010/main"/>
              </a:ext>
            </a:extLst>
          </a:blip>
          <a:stretch>
            <a:fillRect/>
          </a:stretch>
        </p:blipFill>
        <p:spPr>
          <a:xfrm>
            <a:off x="1595229" y="8038960"/>
            <a:ext cx="125370" cy="125370"/>
          </a:xfrm>
          <a:prstGeom prst="rect">
            <a:avLst/>
          </a:prstGeom>
        </p:spPr>
      </p:pic>
      <p:pic>
        <p:nvPicPr>
          <p:cNvPr id="20" name="bg object 20"/>
          <p:cNvPicPr/>
          <p:nvPr/>
        </p:nvPicPr>
        <p:blipFill>
          <a:blip r:embed="rId5" cstate="screen">
            <a:extLst>
              <a:ext uri="{28A0092B-C50C-407E-A947-70E740481C1C}">
                <a14:useLocalDpi xmlns:a14="http://schemas.microsoft.com/office/drawing/2010/main"/>
              </a:ext>
            </a:extLst>
          </a:blip>
          <a:stretch>
            <a:fillRect/>
          </a:stretch>
        </p:blipFill>
        <p:spPr>
          <a:xfrm>
            <a:off x="1595229" y="8782229"/>
            <a:ext cx="125370" cy="125370"/>
          </a:xfrm>
          <a:prstGeom prst="rect">
            <a:avLst/>
          </a:prstGeom>
        </p:spPr>
      </p:pic>
      <p:sp>
        <p:nvSpPr>
          <p:cNvPr id="2" name="Holder 2"/>
          <p:cNvSpPr>
            <a:spLocks noGrp="1"/>
          </p:cNvSpPr>
          <p:nvPr>
            <p:ph type="title"/>
          </p:nvPr>
        </p:nvSpPr>
        <p:spPr/>
        <p:txBody>
          <a:bodyPr lIns="0" tIns="0" rIns="0" bIns="0"/>
          <a:lstStyle>
            <a:lvl1pPr>
              <a:defRPr sz="8450" b="1" i="0">
                <a:solidFill>
                  <a:schemeClr val="tx1"/>
                </a:solidFill>
                <a:latin typeface="Trebuchet MS"/>
                <a:cs typeface="Trebuchet MS"/>
              </a:defRPr>
            </a:lvl1pPr>
          </a:lstStyle>
          <a:p>
            <a:endParaRPr/>
          </a:p>
        </p:txBody>
      </p:sp>
      <p:sp>
        <p:nvSpPr>
          <p:cNvPr id="3" name="Holder 3"/>
          <p:cNvSpPr>
            <a:spLocks noGrp="1"/>
          </p:cNvSpPr>
          <p:nvPr>
            <p:ph sz="half" idx="2"/>
          </p:nvPr>
        </p:nvSpPr>
        <p:spPr>
          <a:xfrm>
            <a:off x="1005205" y="3270059"/>
            <a:ext cx="8745284" cy="938364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3270059"/>
            <a:ext cx="8745284" cy="938364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450" b="1" i="0">
                <a:solidFill>
                  <a:schemeClr val="tx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009630"/>
          </a:xfrm>
          <a:custGeom>
            <a:avLst/>
            <a:gdLst/>
            <a:ahLst/>
            <a:cxnLst/>
            <a:rect l="l" t="t" r="r" b="b"/>
            <a:pathLst>
              <a:path w="20104100" h="11009630">
                <a:moveTo>
                  <a:pt x="0" y="11009503"/>
                </a:moveTo>
                <a:lnTo>
                  <a:pt x="20104099" y="11009503"/>
                </a:lnTo>
                <a:lnTo>
                  <a:pt x="20104099" y="0"/>
                </a:lnTo>
                <a:lnTo>
                  <a:pt x="0" y="0"/>
                </a:lnTo>
                <a:lnTo>
                  <a:pt x="0" y="11009503"/>
                </a:lnTo>
                <a:close/>
              </a:path>
            </a:pathLst>
          </a:custGeom>
          <a:solidFill>
            <a:srgbClr val="B8000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10/11/24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le 1"/>
          <p:cNvSpPr txBox="1">
            <a:spLocks noGrp="1"/>
          </p:cNvSpPr>
          <p:nvPr>
            <p:ph type="title"/>
          </p:nvPr>
        </p:nvSpPr>
        <p:spPr>
          <a:xfrm>
            <a:off x="12548061" y="2907134"/>
            <a:ext cx="5639434" cy="3901068"/>
          </a:xfrm>
        </p:spPr>
        <p:txBody>
          <a:bodyPr/>
          <a:lstStyle>
            <a:lvl1pPr>
              <a:defRPr/>
            </a:lvl1pPr>
          </a:lstStyle>
          <a:p>
            <a:pPr lvl="0"/>
            <a:r>
              <a:rPr lang="nl-NL"/>
              <a:t>Klik om stijl te bewerken</a:t>
            </a:r>
            <a:endParaRPr lang="en-US"/>
          </a:p>
        </p:txBody>
      </p:sp>
      <p:sp>
        <p:nvSpPr>
          <p:cNvPr id="3" name="Content Placeholder 2"/>
          <p:cNvSpPr txBox="1">
            <a:spLocks noGrp="1"/>
          </p:cNvSpPr>
          <p:nvPr>
            <p:ph idx="1"/>
          </p:nvPr>
        </p:nvSpPr>
        <p:spPr>
          <a:xfrm>
            <a:off x="1116892" y="4479223"/>
            <a:ext cx="6899304" cy="2123658"/>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txBox="1">
            <a:spLocks noGrp="1"/>
          </p:cNvSpPr>
          <p:nvPr>
            <p:ph idx="2"/>
          </p:nvPr>
        </p:nvSpPr>
        <p:spPr>
          <a:xfrm>
            <a:off x="8393150" y="4479223"/>
            <a:ext cx="6899304" cy="2123658"/>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3">
            <a:extLst>
              <a:ext uri="{FF2B5EF4-FFF2-40B4-BE49-F238E27FC236}">
                <a16:creationId xmlns:a16="http://schemas.microsoft.com/office/drawing/2014/main" id="{B739731D-B625-C108-4D11-975C2E72DDAF}"/>
              </a:ext>
            </a:extLst>
          </p:cNvPr>
          <p:cNvSpPr txBox="1">
            <a:spLocks noGrp="1"/>
          </p:cNvSpPr>
          <p:nvPr>
            <p:ph type="dt" sz="half" idx="10"/>
          </p:nvPr>
        </p:nvSpPr>
        <p:spPr>
          <a:xfrm>
            <a:off x="1005205" y="13222415"/>
            <a:ext cx="4623943" cy="276999"/>
          </a:xfrm>
          <a:ln/>
        </p:spPr>
        <p:txBody>
          <a:bodyPr/>
          <a:lstStyle>
            <a:lvl1pPr>
              <a:defRPr/>
            </a:lvl1pPr>
          </a:lstStyle>
          <a:p>
            <a:pPr>
              <a:defRPr/>
            </a:pPr>
            <a:fld id="{E8B83643-BFC3-40E0-9E86-BDF37442890D}" type="datetime1">
              <a:rPr lang="nl-BE"/>
              <a:pPr>
                <a:defRPr/>
              </a:pPr>
              <a:t>11/10/2024</a:t>
            </a:fld>
            <a:endParaRPr/>
          </a:p>
        </p:txBody>
      </p:sp>
      <p:sp>
        <p:nvSpPr>
          <p:cNvPr id="6" name="Footer Placeholder 4">
            <a:extLst>
              <a:ext uri="{FF2B5EF4-FFF2-40B4-BE49-F238E27FC236}">
                <a16:creationId xmlns:a16="http://schemas.microsoft.com/office/drawing/2014/main" id="{97366AEB-A185-A0D1-A307-86A0EEF970FC}"/>
              </a:ext>
            </a:extLst>
          </p:cNvPr>
          <p:cNvSpPr txBox="1">
            <a:spLocks noGrp="1"/>
          </p:cNvSpPr>
          <p:nvPr>
            <p:ph type="ftr" sz="quarter" idx="11"/>
          </p:nvPr>
        </p:nvSpPr>
        <p:spPr>
          <a:xfrm>
            <a:off x="6835394" y="13222415"/>
            <a:ext cx="6433312" cy="276999"/>
          </a:xfrm>
          <a:ln/>
        </p:spPr>
        <p:txBody>
          <a:bodyPr/>
          <a:lstStyle>
            <a:lvl1pPr>
              <a:defRPr/>
            </a:lvl1pPr>
          </a:lstStyle>
          <a:p>
            <a:pPr>
              <a:defRPr/>
            </a:pPr>
            <a:endParaRPr/>
          </a:p>
        </p:txBody>
      </p:sp>
      <p:sp>
        <p:nvSpPr>
          <p:cNvPr id="7" name="Slide Number Placeholder 5">
            <a:extLst>
              <a:ext uri="{FF2B5EF4-FFF2-40B4-BE49-F238E27FC236}">
                <a16:creationId xmlns:a16="http://schemas.microsoft.com/office/drawing/2014/main" id="{EBFA3E00-B3C5-7BEE-3DAE-43FC804BEC27}"/>
              </a:ext>
            </a:extLst>
          </p:cNvPr>
          <p:cNvSpPr txBox="1">
            <a:spLocks noGrp="1"/>
          </p:cNvSpPr>
          <p:nvPr>
            <p:ph type="sldNum" sz="quarter" idx="12"/>
          </p:nvPr>
        </p:nvSpPr>
        <p:spPr>
          <a:xfrm>
            <a:off x="14474953" y="13222415"/>
            <a:ext cx="4623943" cy="276999"/>
          </a:xfrm>
          <a:ln/>
        </p:spPr>
        <p:txBody>
          <a:bodyPr/>
          <a:lstStyle>
            <a:lvl1pPr>
              <a:defRPr/>
            </a:lvl1pPr>
          </a:lstStyle>
          <a:p>
            <a:fld id="{C102514A-C3A3-4781-AE1C-7F987A39B285}" type="slidenum">
              <a:rPr lang="en-US" altLang="nl-BE"/>
              <a:pPr/>
              <a:t>‹nr.›</a:t>
            </a:fld>
            <a:endParaRPr lang="en-US" altLang="nl-BE"/>
          </a:p>
        </p:txBody>
      </p:sp>
    </p:spTree>
    <p:extLst>
      <p:ext uri="{BB962C8B-B14F-4D97-AF65-F5344CB8AC3E}">
        <p14:creationId xmlns:p14="http://schemas.microsoft.com/office/powerpoint/2010/main" val="2834950731"/>
      </p:ext>
    </p:extLst>
  </p:cSld>
  <p:clrMapOvr>
    <a:masterClrMapping/>
  </p:clrMapOvr>
  <p:transition spd="slow"/>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56649D-6EA2-7664-068E-277AEC7B2349}"/>
              </a:ext>
            </a:extLst>
          </p:cNvPr>
          <p:cNvSpPr txBox="1">
            <a:spLocks noGrp="1"/>
          </p:cNvSpPr>
          <p:nvPr>
            <p:ph type="dt" sz="half" idx="10"/>
          </p:nvPr>
        </p:nvSpPr>
        <p:spPr>
          <a:xfrm>
            <a:off x="1005205" y="13222415"/>
            <a:ext cx="4623943" cy="276999"/>
          </a:xfrm>
          <a:ln/>
        </p:spPr>
        <p:txBody>
          <a:bodyPr/>
          <a:lstStyle>
            <a:lvl1pPr>
              <a:defRPr/>
            </a:lvl1pPr>
          </a:lstStyle>
          <a:p>
            <a:pPr>
              <a:defRPr/>
            </a:pPr>
            <a:fld id="{74427DE6-3B0B-409A-8F49-FD0BC32E4428}" type="datetime1">
              <a:rPr lang="nl-BE"/>
              <a:pPr>
                <a:defRPr/>
              </a:pPr>
              <a:t>11/10/2024</a:t>
            </a:fld>
            <a:endParaRPr/>
          </a:p>
        </p:txBody>
      </p:sp>
      <p:sp>
        <p:nvSpPr>
          <p:cNvPr id="3" name="Footer Placeholder 4">
            <a:extLst>
              <a:ext uri="{FF2B5EF4-FFF2-40B4-BE49-F238E27FC236}">
                <a16:creationId xmlns:a16="http://schemas.microsoft.com/office/drawing/2014/main" id="{6226FAB4-53A1-6B17-E34B-AA2FE27992E2}"/>
              </a:ext>
            </a:extLst>
          </p:cNvPr>
          <p:cNvSpPr txBox="1">
            <a:spLocks noGrp="1"/>
          </p:cNvSpPr>
          <p:nvPr>
            <p:ph type="ftr" sz="quarter" idx="11"/>
          </p:nvPr>
        </p:nvSpPr>
        <p:spPr>
          <a:xfrm>
            <a:off x="6835394" y="13222415"/>
            <a:ext cx="6433312" cy="276999"/>
          </a:xfrm>
          <a:ln/>
        </p:spPr>
        <p:txBody>
          <a:bodyPr/>
          <a:lstStyle>
            <a:lvl1pPr>
              <a:defRPr/>
            </a:lvl1pPr>
          </a:lstStyle>
          <a:p>
            <a:pPr>
              <a:defRPr/>
            </a:pPr>
            <a:endParaRPr/>
          </a:p>
        </p:txBody>
      </p:sp>
      <p:sp>
        <p:nvSpPr>
          <p:cNvPr id="4" name="Slide Number Placeholder 5">
            <a:extLst>
              <a:ext uri="{FF2B5EF4-FFF2-40B4-BE49-F238E27FC236}">
                <a16:creationId xmlns:a16="http://schemas.microsoft.com/office/drawing/2014/main" id="{9E594D03-434F-5F3C-7A03-C8B28416084D}"/>
              </a:ext>
            </a:extLst>
          </p:cNvPr>
          <p:cNvSpPr txBox="1">
            <a:spLocks noGrp="1"/>
          </p:cNvSpPr>
          <p:nvPr>
            <p:ph type="sldNum" sz="quarter" idx="12"/>
          </p:nvPr>
        </p:nvSpPr>
        <p:spPr>
          <a:xfrm>
            <a:off x="14474953" y="13222415"/>
            <a:ext cx="4623943" cy="276999"/>
          </a:xfrm>
          <a:ln/>
        </p:spPr>
        <p:txBody>
          <a:bodyPr/>
          <a:lstStyle>
            <a:lvl1pPr>
              <a:defRPr/>
            </a:lvl1pPr>
          </a:lstStyle>
          <a:p>
            <a:fld id="{DC186A2D-9F6D-487B-A962-83100EC046BD}" type="slidenum">
              <a:rPr lang="en-US" altLang="nl-BE"/>
              <a:pPr/>
              <a:t>‹nr.›</a:t>
            </a:fld>
            <a:endParaRPr lang="en-US" altLang="nl-BE"/>
          </a:p>
        </p:txBody>
      </p:sp>
    </p:spTree>
    <p:extLst>
      <p:ext uri="{BB962C8B-B14F-4D97-AF65-F5344CB8AC3E}">
        <p14:creationId xmlns:p14="http://schemas.microsoft.com/office/powerpoint/2010/main" val="1537906213"/>
      </p:ext>
    </p:extLst>
  </p:cSld>
  <p:clrMapOvr>
    <a:masterClrMapping/>
  </p:clrMapOvr>
  <p:transition spd="slow"/>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548061" y="2907134"/>
            <a:ext cx="5639434" cy="1315085"/>
          </a:xfrm>
          <a:prstGeom prst="rect">
            <a:avLst/>
          </a:prstGeom>
        </p:spPr>
        <p:txBody>
          <a:bodyPr wrap="square" lIns="0" tIns="0" rIns="0" bIns="0">
            <a:spAutoFit/>
          </a:bodyPr>
          <a:lstStyle>
            <a:lvl1pPr>
              <a:defRPr sz="8450" b="1" i="0">
                <a:solidFill>
                  <a:schemeClr val="tx1"/>
                </a:solidFill>
                <a:latin typeface="Trebuchet MS"/>
                <a:cs typeface="Trebuchet MS"/>
              </a:defRPr>
            </a:lvl1pPr>
          </a:lstStyle>
          <a:p>
            <a:endParaRPr/>
          </a:p>
        </p:txBody>
      </p:sp>
      <p:sp>
        <p:nvSpPr>
          <p:cNvPr id="3" name="Holder 3"/>
          <p:cNvSpPr>
            <a:spLocks noGrp="1"/>
          </p:cNvSpPr>
          <p:nvPr>
            <p:ph type="body" idx="1"/>
          </p:nvPr>
        </p:nvSpPr>
        <p:spPr>
          <a:xfrm>
            <a:off x="7808602" y="2244293"/>
            <a:ext cx="10459085" cy="7153275"/>
          </a:xfrm>
          <a:prstGeom prst="rect">
            <a:avLst/>
          </a:prstGeom>
        </p:spPr>
        <p:txBody>
          <a:bodyPr wrap="square" lIns="0" tIns="0" rIns="0" bIns="0">
            <a:spAutoFit/>
          </a:bodyPr>
          <a:lstStyle>
            <a:lvl1pPr>
              <a:defRPr sz="3300" b="0" i="0">
                <a:solidFill>
                  <a:srgbClr val="B80000"/>
                </a:solidFill>
                <a:latin typeface="Liberation Sans Narrow"/>
                <a:cs typeface="Liberation Sans Narrow"/>
              </a:defRPr>
            </a:lvl1pPr>
          </a:lstStyle>
          <a:p>
            <a:endParaRPr/>
          </a:p>
        </p:txBody>
      </p:sp>
      <p:sp>
        <p:nvSpPr>
          <p:cNvPr id="4" name="Holder 4"/>
          <p:cNvSpPr>
            <a:spLocks noGrp="1"/>
          </p:cNvSpPr>
          <p:nvPr>
            <p:ph type="ftr" sz="quarter" idx="5"/>
          </p:nvPr>
        </p:nvSpPr>
        <p:spPr>
          <a:xfrm>
            <a:off x="6835394" y="13222415"/>
            <a:ext cx="6433312" cy="71088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3222415"/>
            <a:ext cx="4623943" cy="71088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10/11/24</a:t>
            </a:fld>
            <a:endParaRPr lang="en-US"/>
          </a:p>
        </p:txBody>
      </p:sp>
      <p:sp>
        <p:nvSpPr>
          <p:cNvPr id="6" name="Holder 6"/>
          <p:cNvSpPr>
            <a:spLocks noGrp="1"/>
          </p:cNvSpPr>
          <p:nvPr>
            <p:ph type="sldNum" sz="quarter" idx="7"/>
          </p:nvPr>
        </p:nvSpPr>
        <p:spPr>
          <a:xfrm>
            <a:off x="14474953" y="13222415"/>
            <a:ext cx="4623943" cy="71088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pn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48.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hyperlink" Target="https://learningapps.org/watch?v=pxhpswow224" TargetMode="External"/><Relationship Id="rId4" Type="http://schemas.openxmlformats.org/officeDocument/2006/relationships/hyperlink" Target="https://learningapps.org/watch?v=pye9vezic24"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svg"/><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hyperlink" Target="https://learningapps.org/watch?v=phbv9bx4c24" TargetMode="External"/><Relationship Id="rId7"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hyperlink" Target="https://learningapps.org/watch?v=pcpq49t1524"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4.sv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www.onderwijskiezer.be/v2/beroepen/beroep_sectoren.php"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hyperlink" Target="https://www.onderwijskiezer.be/v2/beroepen/beroep_lijst.php"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09050" y="4719464"/>
            <a:ext cx="5639435" cy="1682768"/>
          </a:xfrm>
          <a:prstGeom prst="rect">
            <a:avLst/>
          </a:prstGeom>
        </p:spPr>
        <p:txBody>
          <a:bodyPr vert="horz" wrap="square" lIns="0" tIns="12065" rIns="0" bIns="0" rtlCol="0">
            <a:spAutoFit/>
          </a:bodyPr>
          <a:lstStyle/>
          <a:p>
            <a:pPr marL="12700" marR="5080" indent="285115">
              <a:lnSpc>
                <a:spcPct val="145600"/>
              </a:lnSpc>
              <a:spcBef>
                <a:spcPts val="95"/>
              </a:spcBef>
            </a:pPr>
            <a:r>
              <a:rPr lang="nl-NL" sz="8450" b="1" spc="-10" dirty="0">
                <a:latin typeface="Liberation Sans Narrow"/>
                <a:cs typeface="Liberation Sans Narrow"/>
              </a:rPr>
              <a:t>2024</a:t>
            </a:r>
            <a:endParaRPr sz="8450" dirty="0">
              <a:latin typeface="Liberation Sans Narrow"/>
              <a:cs typeface="Liberation Sans Narrow"/>
            </a:endParaRPr>
          </a:p>
        </p:txBody>
      </p:sp>
      <p:sp>
        <p:nvSpPr>
          <p:cNvPr id="3" name="object 3"/>
          <p:cNvSpPr txBox="1">
            <a:spLocks noGrp="1"/>
          </p:cNvSpPr>
          <p:nvPr>
            <p:ph type="ctrTitle"/>
          </p:nvPr>
        </p:nvSpPr>
        <p:spPr>
          <a:xfrm>
            <a:off x="4718050" y="3222625"/>
            <a:ext cx="11660051" cy="1459374"/>
          </a:xfrm>
          <a:prstGeom prst="rect">
            <a:avLst/>
          </a:prstGeom>
        </p:spPr>
        <p:txBody>
          <a:bodyPr vert="horz" wrap="square" lIns="0" tIns="12700" rIns="0" bIns="0" rtlCol="0">
            <a:spAutoFit/>
          </a:bodyPr>
          <a:lstStyle/>
          <a:p>
            <a:pPr marL="12700">
              <a:lnSpc>
                <a:spcPct val="100000"/>
              </a:lnSpc>
              <a:spcBef>
                <a:spcPts val="100"/>
              </a:spcBef>
            </a:pPr>
            <a:r>
              <a:rPr lang="nl-NL" sz="9400" b="0" spc="200" dirty="0"/>
              <a:t>Beroepen In Beeld </a:t>
            </a:r>
            <a:endParaRPr sz="9400" dirty="0">
              <a:latin typeface="Trebuchet MS"/>
              <a:cs typeface="Trebuchet MS"/>
            </a:endParaRPr>
          </a:p>
        </p:txBody>
      </p:sp>
      <p:sp>
        <p:nvSpPr>
          <p:cNvPr id="4" name="object 2">
            <a:extLst>
              <a:ext uri="{FF2B5EF4-FFF2-40B4-BE49-F238E27FC236}">
                <a16:creationId xmlns:a16="http://schemas.microsoft.com/office/drawing/2014/main" id="{A2BD9A7A-850A-2272-35C4-493BD0D774C8}"/>
              </a:ext>
            </a:extLst>
          </p:cNvPr>
          <p:cNvSpPr txBox="1"/>
          <p:nvPr/>
        </p:nvSpPr>
        <p:spPr>
          <a:xfrm>
            <a:off x="6318657" y="8480425"/>
            <a:ext cx="8458835" cy="1682768"/>
          </a:xfrm>
          <a:prstGeom prst="rect">
            <a:avLst/>
          </a:prstGeom>
        </p:spPr>
        <p:txBody>
          <a:bodyPr vert="horz" wrap="square" lIns="0" tIns="12065" rIns="0" bIns="0" rtlCol="0">
            <a:spAutoFit/>
          </a:bodyPr>
          <a:lstStyle/>
          <a:p>
            <a:pPr marL="12700" marR="5080" indent="285115">
              <a:lnSpc>
                <a:spcPct val="145600"/>
              </a:lnSpc>
              <a:spcBef>
                <a:spcPts val="95"/>
              </a:spcBef>
            </a:pPr>
            <a:r>
              <a:rPr lang="nl-NL" sz="8450">
                <a:latin typeface="Liberation Sans Narrow"/>
                <a:cs typeface="Liberation Sans Narrow"/>
              </a:rPr>
              <a:t>Beroepenrally</a:t>
            </a:r>
            <a:endParaRPr sz="8450">
              <a:latin typeface="Liberation Sans Narrow"/>
              <a:cs typeface="Liberation Sans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DF0C41A3-B151-4CB0-2308-10A6522BE171}"/>
              </a:ext>
            </a:extLst>
          </p:cNvPr>
          <p:cNvSpPr txBox="1">
            <a:spLocks noGrp="1"/>
          </p:cNvSpPr>
          <p:nvPr>
            <p:ph type="title"/>
          </p:nvPr>
        </p:nvSpPr>
        <p:spPr>
          <a:xfrm>
            <a:off x="1598789" y="1528463"/>
            <a:ext cx="16906522" cy="3901068"/>
          </a:xfrm>
        </p:spPr>
        <p:txBody>
          <a:bodyPr/>
          <a:lstStyle/>
          <a:p>
            <a:pPr eaLnBrk="1"/>
            <a:r>
              <a:rPr altLang="nl-BE">
                <a:latin typeface="Trebuchet MS" panose="020B0603020202020204" pitchFamily="34" charset="0"/>
              </a:rPr>
              <a:t>Doe wat je </a:t>
            </a:r>
            <a:r>
              <a:rPr altLang="nl-BE" err="1">
                <a:latin typeface="Trebuchet MS" panose="020B0603020202020204" pitchFamily="34" charset="0"/>
              </a:rPr>
              <a:t>graag</a:t>
            </a:r>
            <a:r>
              <a:rPr altLang="nl-BE">
                <a:latin typeface="Trebuchet MS" panose="020B0603020202020204" pitchFamily="34" charset="0"/>
              </a:rPr>
              <a:t> </a:t>
            </a:r>
            <a:r>
              <a:rPr altLang="nl-BE" err="1">
                <a:latin typeface="Trebuchet MS" panose="020B0603020202020204" pitchFamily="34" charset="0"/>
              </a:rPr>
              <a:t>doet</a:t>
            </a:r>
            <a:r>
              <a:rPr altLang="nl-BE">
                <a:latin typeface="Trebuchet MS" panose="020B0603020202020204" pitchFamily="34" charset="0"/>
              </a:rPr>
              <a:t>! </a:t>
            </a:r>
            <a:endParaRPr lang="nl-BE" altLang="nl-BE">
              <a:latin typeface="Trebuchet MS" panose="020B0603020202020204" pitchFamily="34" charset="0"/>
            </a:endParaRPr>
          </a:p>
        </p:txBody>
      </p:sp>
      <p:sp>
        <p:nvSpPr>
          <p:cNvPr id="23556" name="Tekstvak 5">
            <a:extLst>
              <a:ext uri="{FF2B5EF4-FFF2-40B4-BE49-F238E27FC236}">
                <a16:creationId xmlns:a16="http://schemas.microsoft.com/office/drawing/2014/main" id="{D9772DAB-282D-F955-E55D-C42B869D4A47}"/>
              </a:ext>
            </a:extLst>
          </p:cNvPr>
          <p:cNvSpPr txBox="1">
            <a:spLocks noChangeArrowheads="1"/>
          </p:cNvSpPr>
          <p:nvPr/>
        </p:nvSpPr>
        <p:spPr bwMode="auto">
          <a:xfrm>
            <a:off x="4621219" y="5390422"/>
            <a:ext cx="9711746" cy="173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nl-BE" altLang="nl-BE" sz="8905" b="1">
                <a:solidFill>
                  <a:srgbClr val="000000"/>
                </a:solidFill>
                <a:latin typeface="Trebuchet MS" panose="020B0603020202020204" pitchFamily="34" charset="0"/>
              </a:rPr>
              <a:t>Wat kan ik goed? </a:t>
            </a:r>
          </a:p>
          <a:p>
            <a:pPr eaLnBrk="1" hangingPunct="1"/>
            <a:endParaRPr lang="nl-BE" altLang="nl-BE">
              <a:solidFill>
                <a:srgbClr val="000000"/>
              </a:solidFill>
              <a:latin typeface="Trebuchet MS" panose="020B0603020202020204" pitchFamily="34" charset="0"/>
            </a:endParaRPr>
          </a:p>
        </p:txBody>
      </p:sp>
      <p:sp>
        <p:nvSpPr>
          <p:cNvPr id="23557" name="Tekstvak 7">
            <a:extLst>
              <a:ext uri="{FF2B5EF4-FFF2-40B4-BE49-F238E27FC236}">
                <a16:creationId xmlns:a16="http://schemas.microsoft.com/office/drawing/2014/main" id="{321A8B99-9B10-10C2-F26E-08AD78E9FE89}"/>
              </a:ext>
            </a:extLst>
          </p:cNvPr>
          <p:cNvSpPr txBox="1">
            <a:spLocks noChangeArrowheads="1"/>
          </p:cNvSpPr>
          <p:nvPr/>
        </p:nvSpPr>
        <p:spPr bwMode="auto">
          <a:xfrm>
            <a:off x="4621219" y="7864859"/>
            <a:ext cx="9711746" cy="343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300000"/>
              </a:lnSpc>
            </a:pPr>
            <a:r>
              <a:rPr lang="nl-NL" altLang="nl-BE" sz="8905" b="1">
                <a:solidFill>
                  <a:srgbClr val="000000"/>
                </a:solidFill>
                <a:latin typeface="Trebuchet MS" panose="020B0603020202020204" pitchFamily="34" charset="0"/>
              </a:rPr>
              <a:t>Wat doe ik graag? </a:t>
            </a:r>
            <a:endParaRPr lang="nl-BE" altLang="nl-BE" sz="8905" b="1">
              <a:solidFill>
                <a:srgbClr val="000000"/>
              </a:solidFill>
              <a:latin typeface="Trebuchet MS" panose="020B0603020202020204" pitchFamily="34" charset="0"/>
            </a:endParaRPr>
          </a:p>
        </p:txBody>
      </p:sp>
      <p:pic>
        <p:nvPicPr>
          <p:cNvPr id="2" name="Afbeelding 1">
            <a:extLst>
              <a:ext uri="{FF2B5EF4-FFF2-40B4-BE49-F238E27FC236}">
                <a16:creationId xmlns:a16="http://schemas.microsoft.com/office/drawing/2014/main" id="{658121D8-9479-46E0-CB03-C3A5C5D5D5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3090" y="4207850"/>
            <a:ext cx="3665889" cy="3665889"/>
          </a:xfrm>
          <a:prstGeom prst="rect">
            <a:avLst/>
          </a:prstGeom>
        </p:spPr>
      </p:pic>
      <p:pic>
        <p:nvPicPr>
          <p:cNvPr id="4" name="object 4">
            <a:extLst>
              <a:ext uri="{FF2B5EF4-FFF2-40B4-BE49-F238E27FC236}">
                <a16:creationId xmlns:a16="http://schemas.microsoft.com/office/drawing/2014/main" id="{DEEA6A96-0E24-A4DA-E961-81419F92784B}"/>
              </a:ext>
            </a:extLst>
          </p:cNvPr>
          <p:cNvPicPr/>
          <p:nvPr/>
        </p:nvPicPr>
        <p:blipFill>
          <a:blip r:embed="rId4" cstate="print"/>
          <a:stretch>
            <a:fillRect/>
          </a:stretch>
        </p:blipFill>
        <p:spPr>
          <a:xfrm>
            <a:off x="16110146" y="11147425"/>
            <a:ext cx="3993954" cy="2820827"/>
          </a:xfrm>
          <a:prstGeom prst="rect">
            <a:avLst/>
          </a:prstGeom>
        </p:spPr>
      </p:pic>
      <p:pic>
        <p:nvPicPr>
          <p:cNvPr id="5" name="Afbeelding 4">
            <a:extLst>
              <a:ext uri="{FF2B5EF4-FFF2-40B4-BE49-F238E27FC236}">
                <a16:creationId xmlns:a16="http://schemas.microsoft.com/office/drawing/2014/main" id="{52B77F49-B75C-E81D-4F72-16A196DDAC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11926" y="8677386"/>
            <a:ext cx="3357053" cy="3357053"/>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556"/>
                                        </p:tgtEl>
                                        <p:attrNameLst>
                                          <p:attrName>style.visibility</p:attrName>
                                        </p:attrNameLst>
                                      </p:cBhvr>
                                      <p:to>
                                        <p:strVal val="visible"/>
                                      </p:to>
                                    </p:set>
                                    <p:animEffect transition="in" filter="fade">
                                      <p:cBhvr>
                                        <p:cTn id="14" dur="1000"/>
                                        <p:tgtEl>
                                          <p:spTgt spid="23556"/>
                                        </p:tgtEl>
                                      </p:cBhvr>
                                    </p:animEffect>
                                    <p:anim calcmode="lin" valueType="num">
                                      <p:cBhvr>
                                        <p:cTn id="15" dur="1000" fill="hold"/>
                                        <p:tgtEl>
                                          <p:spTgt spid="23556"/>
                                        </p:tgtEl>
                                        <p:attrNameLst>
                                          <p:attrName>ppt_x</p:attrName>
                                        </p:attrNameLst>
                                      </p:cBhvr>
                                      <p:tavLst>
                                        <p:tav tm="0">
                                          <p:val>
                                            <p:strVal val="#ppt_x"/>
                                          </p:val>
                                        </p:tav>
                                        <p:tav tm="100000">
                                          <p:val>
                                            <p:strVal val="#ppt_x"/>
                                          </p:val>
                                        </p:tav>
                                      </p:tavLst>
                                    </p:anim>
                                    <p:anim calcmode="lin" valueType="num">
                                      <p:cBhvr>
                                        <p:cTn id="16" dur="1000" fill="hold"/>
                                        <p:tgtEl>
                                          <p:spTgt spid="2355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557"/>
                                        </p:tgtEl>
                                        <p:attrNameLst>
                                          <p:attrName>style.visibility</p:attrName>
                                        </p:attrNameLst>
                                      </p:cBhvr>
                                      <p:to>
                                        <p:strVal val="visible"/>
                                      </p:to>
                                    </p:set>
                                    <p:animEffect transition="in" filter="fade">
                                      <p:cBhvr>
                                        <p:cTn id="28" dur="1000"/>
                                        <p:tgtEl>
                                          <p:spTgt spid="23557"/>
                                        </p:tgtEl>
                                      </p:cBhvr>
                                    </p:animEffect>
                                    <p:anim calcmode="lin" valueType="num">
                                      <p:cBhvr>
                                        <p:cTn id="29" dur="1000" fill="hold"/>
                                        <p:tgtEl>
                                          <p:spTgt spid="23557"/>
                                        </p:tgtEl>
                                        <p:attrNameLst>
                                          <p:attrName>ppt_x</p:attrName>
                                        </p:attrNameLst>
                                      </p:cBhvr>
                                      <p:tavLst>
                                        <p:tav tm="0">
                                          <p:val>
                                            <p:strVal val="#ppt_x"/>
                                          </p:val>
                                        </p:tav>
                                        <p:tav tm="100000">
                                          <p:val>
                                            <p:strVal val="#ppt_x"/>
                                          </p:val>
                                        </p:tav>
                                      </p:tavLst>
                                    </p:anim>
                                    <p:anim calcmode="lin" valueType="num">
                                      <p:cBhvr>
                                        <p:cTn id="30" dur="1000" fill="hold"/>
                                        <p:tgtEl>
                                          <p:spTgt spid="235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4F8C0EBF-6753-A2F9-FCBB-61D8113636AB}"/>
              </a:ext>
            </a:extLst>
          </p:cNvPr>
          <p:cNvSpPr txBox="1">
            <a:spLocks noGrp="1"/>
          </p:cNvSpPr>
          <p:nvPr>
            <p:ph type="title"/>
          </p:nvPr>
        </p:nvSpPr>
        <p:spPr>
          <a:xfrm>
            <a:off x="1073271" y="995856"/>
            <a:ext cx="10338686" cy="2600712"/>
          </a:xfrm>
        </p:spPr>
        <p:txBody>
          <a:bodyPr/>
          <a:lstStyle/>
          <a:p>
            <a:pPr eaLnBrk="1"/>
            <a:r>
              <a:rPr altLang="nl-BE" err="1">
                <a:latin typeface="Trebuchet MS" panose="020B0603020202020204" pitchFamily="34" charset="0"/>
              </a:rPr>
              <a:t>Stellingenspel</a:t>
            </a:r>
            <a:r>
              <a:rPr altLang="nl-BE">
                <a:latin typeface="Trebuchet MS" panose="020B0603020202020204" pitchFamily="34" charset="0"/>
              </a:rPr>
              <a:t> </a:t>
            </a:r>
            <a:endParaRPr lang="nl-BE" altLang="nl-BE">
              <a:latin typeface="Trebuchet MS" panose="020B0603020202020204" pitchFamily="34" charset="0"/>
            </a:endParaRPr>
          </a:p>
        </p:txBody>
      </p:sp>
      <p:cxnSp>
        <p:nvCxnSpPr>
          <p:cNvPr id="25603" name="Rechte verbindingslijn 4">
            <a:extLst>
              <a:ext uri="{FF2B5EF4-FFF2-40B4-BE49-F238E27FC236}">
                <a16:creationId xmlns:a16="http://schemas.microsoft.com/office/drawing/2014/main" id="{02635807-BC6A-576D-5D94-75355FAA097E}"/>
              </a:ext>
            </a:extLst>
          </p:cNvPr>
          <p:cNvCxnSpPr>
            <a:cxnSpLocks noChangeShapeType="1"/>
          </p:cNvCxnSpPr>
          <p:nvPr/>
        </p:nvCxnSpPr>
        <p:spPr bwMode="auto">
          <a:xfrm>
            <a:off x="9747250" y="6008658"/>
            <a:ext cx="0" cy="5900767"/>
          </a:xfrm>
          <a:prstGeom prst="straightConnector1">
            <a:avLst/>
          </a:prstGeom>
          <a:noFill/>
          <a:ln w="76200" cap="rnd">
            <a:solidFill>
              <a:srgbClr val="E48312"/>
            </a:solidFill>
            <a:miter lim="800000"/>
            <a:headEnd/>
            <a:tailEnd/>
          </a:ln>
          <a:extLst>
            <a:ext uri="{909E8E84-426E-40DD-AFC4-6F175D3DCCD1}">
              <a14:hiddenFill xmlns:a14="http://schemas.microsoft.com/office/drawing/2010/main">
                <a:noFill/>
              </a14:hiddenFill>
            </a:ext>
          </a:extLst>
        </p:spPr>
      </p:cxnSp>
      <p:sp>
        <p:nvSpPr>
          <p:cNvPr id="25604" name="Tekstvak 5">
            <a:extLst>
              <a:ext uri="{FF2B5EF4-FFF2-40B4-BE49-F238E27FC236}">
                <a16:creationId xmlns:a16="http://schemas.microsoft.com/office/drawing/2014/main" id="{BF6E00F0-6378-C6AB-8C21-AC4BCF63982F}"/>
              </a:ext>
            </a:extLst>
          </p:cNvPr>
          <p:cNvSpPr txBox="1">
            <a:spLocks noChangeArrowheads="1"/>
          </p:cNvSpPr>
          <p:nvPr/>
        </p:nvSpPr>
        <p:spPr bwMode="auto">
          <a:xfrm>
            <a:off x="5581732" y="6413802"/>
            <a:ext cx="2565367" cy="131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nl-NL" altLang="nl-BE" sz="7915" b="1">
                <a:solidFill>
                  <a:srgbClr val="000000"/>
                </a:solidFill>
                <a:latin typeface="Trebuchet MS" panose="020B0603020202020204" pitchFamily="34" charset="0"/>
              </a:rPr>
              <a:t>Man</a:t>
            </a:r>
            <a:r>
              <a:rPr lang="nl-NL" altLang="nl-BE">
                <a:solidFill>
                  <a:srgbClr val="000000"/>
                </a:solidFill>
                <a:latin typeface="Trebuchet MS" panose="020B0603020202020204" pitchFamily="34" charset="0"/>
              </a:rPr>
              <a:t> </a:t>
            </a:r>
            <a:endParaRPr lang="nl-BE" altLang="nl-BE">
              <a:solidFill>
                <a:srgbClr val="000000"/>
              </a:solidFill>
              <a:latin typeface="Trebuchet MS" panose="020B0603020202020204" pitchFamily="34" charset="0"/>
            </a:endParaRPr>
          </a:p>
        </p:txBody>
      </p:sp>
      <p:sp>
        <p:nvSpPr>
          <p:cNvPr id="25605" name="Tekstvak 6">
            <a:extLst>
              <a:ext uri="{FF2B5EF4-FFF2-40B4-BE49-F238E27FC236}">
                <a16:creationId xmlns:a16="http://schemas.microsoft.com/office/drawing/2014/main" id="{21CD46ED-E158-F5C2-4749-10B18F5A4EBF}"/>
              </a:ext>
            </a:extLst>
          </p:cNvPr>
          <p:cNvSpPr txBox="1">
            <a:spLocks noChangeArrowheads="1"/>
          </p:cNvSpPr>
          <p:nvPr/>
        </p:nvSpPr>
        <p:spPr bwMode="auto">
          <a:xfrm>
            <a:off x="11045087" y="6413803"/>
            <a:ext cx="3452775" cy="131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nl-NL" altLang="nl-BE" sz="7915" b="1">
                <a:solidFill>
                  <a:srgbClr val="000000"/>
                </a:solidFill>
                <a:latin typeface="Trebuchet MS" panose="020B0603020202020204" pitchFamily="34" charset="0"/>
              </a:rPr>
              <a:t>Vrouw</a:t>
            </a:r>
            <a:r>
              <a:rPr lang="nl-NL" altLang="nl-BE">
                <a:solidFill>
                  <a:srgbClr val="000000"/>
                </a:solidFill>
                <a:latin typeface="Trebuchet MS" panose="020B0603020202020204" pitchFamily="34" charset="0"/>
              </a:rPr>
              <a:t> </a:t>
            </a:r>
            <a:endParaRPr lang="nl-BE" altLang="nl-BE">
              <a:solidFill>
                <a:srgbClr val="000000"/>
              </a:solidFill>
              <a:latin typeface="Trebuchet MS" panose="020B0603020202020204" pitchFamily="34" charset="0"/>
            </a:endParaRPr>
          </a:p>
        </p:txBody>
      </p:sp>
      <p:pic>
        <p:nvPicPr>
          <p:cNvPr id="25606" name="Afbeelding 8">
            <a:extLst>
              <a:ext uri="{FF2B5EF4-FFF2-40B4-BE49-F238E27FC236}">
                <a16:creationId xmlns:a16="http://schemas.microsoft.com/office/drawing/2014/main" id="{1F115DED-886A-2705-85AE-7E7C44FA8E92}"/>
              </a:ext>
            </a:extLst>
          </p:cNvPr>
          <p:cNvPicPr>
            <a:picLocks noChangeAspect="1"/>
          </p:cNvPicPr>
          <p:nvPr/>
        </p:nvPicPr>
        <p:blipFill>
          <a:blip r:embed="rId3" cstate="screen">
            <a:extLst>
              <a:ext uri="{28A0092B-C50C-407E-A947-70E740481C1C}">
                <a14:useLocalDpi xmlns:a14="http://schemas.microsoft.com/office/drawing/2010/main"/>
              </a:ext>
            </a:extLst>
          </a:blip>
          <a:srcRect t="9140"/>
          <a:stretch>
            <a:fillRect/>
          </a:stretch>
        </p:blipFill>
        <p:spPr bwMode="auto">
          <a:xfrm>
            <a:off x="11411957" y="8173513"/>
            <a:ext cx="2693636" cy="244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Afbeelding 9">
            <a:extLst>
              <a:ext uri="{FF2B5EF4-FFF2-40B4-BE49-F238E27FC236}">
                <a16:creationId xmlns:a16="http://schemas.microsoft.com/office/drawing/2014/main" id="{0B5A2119-C5A3-34D0-A35F-045C473F489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81732" y="8173513"/>
            <a:ext cx="2091559" cy="26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kstvak 10">
            <a:extLst>
              <a:ext uri="{FF2B5EF4-FFF2-40B4-BE49-F238E27FC236}">
                <a16:creationId xmlns:a16="http://schemas.microsoft.com/office/drawing/2014/main" id="{98A34B31-3D73-25C1-5E20-629F416F4AB2}"/>
              </a:ext>
            </a:extLst>
          </p:cNvPr>
          <p:cNvSpPr txBox="1">
            <a:spLocks noChangeArrowheads="1"/>
          </p:cNvSpPr>
          <p:nvPr/>
        </p:nvSpPr>
        <p:spPr bwMode="auto">
          <a:xfrm>
            <a:off x="11033697" y="3527783"/>
            <a:ext cx="4486774" cy="904415"/>
          </a:xfrm>
          <a:prstGeom prst="rect">
            <a:avLst/>
          </a:prstGeom>
          <a:solidFill>
            <a:srgbClr val="FFFFFF"/>
          </a:solidFill>
          <a:ln w="38103" cap="rnd">
            <a:solidFill>
              <a:srgbClr val="E48312"/>
            </a:solidFill>
            <a:miter lim="800000"/>
            <a:headEnd/>
            <a:tailEnd/>
          </a:ln>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nl-NL" altLang="nl-BE" sz="5277">
                <a:solidFill>
                  <a:srgbClr val="000000"/>
                </a:solidFill>
                <a:latin typeface="Trebuchet MS" panose="020B0603020202020204" pitchFamily="34" charset="0"/>
              </a:rPr>
              <a:t>Wat denk jij? </a:t>
            </a:r>
            <a:endParaRPr lang="nl-BE" altLang="nl-BE" sz="5277">
              <a:solidFill>
                <a:srgbClr val="000000"/>
              </a:solidFill>
              <a:latin typeface="Trebuchet MS" panose="020B0603020202020204" pitchFamily="34" charset="0"/>
            </a:endParaRPr>
          </a:p>
        </p:txBody>
      </p:sp>
      <p:cxnSp>
        <p:nvCxnSpPr>
          <p:cNvPr id="25609" name="Verbindingslijn: gekromd 16">
            <a:extLst>
              <a:ext uri="{FF2B5EF4-FFF2-40B4-BE49-F238E27FC236}">
                <a16:creationId xmlns:a16="http://schemas.microsoft.com/office/drawing/2014/main" id="{F5F70B38-E596-08B1-D7C8-C28DA2D9D60B}"/>
              </a:ext>
            </a:extLst>
          </p:cNvPr>
          <p:cNvCxnSpPr>
            <a:cxnSpLocks noChangeShapeType="1"/>
          </p:cNvCxnSpPr>
          <p:nvPr/>
        </p:nvCxnSpPr>
        <p:spPr bwMode="auto">
          <a:xfrm>
            <a:off x="3968466" y="4009443"/>
            <a:ext cx="6342740" cy="20942"/>
          </a:xfrm>
          <a:prstGeom prst="curvedConnector3">
            <a:avLst>
              <a:gd name="adj1" fmla="val 50000"/>
            </a:avLst>
          </a:prstGeom>
          <a:noFill/>
          <a:ln w="76200" cap="rnd">
            <a:solidFill>
              <a:srgbClr val="E48312"/>
            </a:solidFill>
            <a:miter lim="800000"/>
            <a:headEnd/>
            <a:tailEnd type="arrow" w="med" len="med"/>
          </a:ln>
          <a:extLst>
            <a:ext uri="{909E8E84-426E-40DD-AFC4-6F175D3DCCD1}">
              <a14:hiddenFill xmlns:a14="http://schemas.microsoft.com/office/drawing/2010/main">
                <a:noFill/>
              </a14:hiddenFill>
            </a:ext>
          </a:extLst>
        </p:spPr>
      </p:cxnSp>
      <p:pic>
        <p:nvPicPr>
          <p:cNvPr id="3" name="object 4">
            <a:extLst>
              <a:ext uri="{FF2B5EF4-FFF2-40B4-BE49-F238E27FC236}">
                <a16:creationId xmlns:a16="http://schemas.microsoft.com/office/drawing/2014/main" id="{03EE4647-ADFB-5752-A09D-B87E43A06740}"/>
              </a:ext>
            </a:extLst>
          </p:cNvPr>
          <p:cNvPicPr/>
          <p:nvPr/>
        </p:nvPicPr>
        <p:blipFill>
          <a:blip r:embed="rId5" cstate="print"/>
          <a:stretch>
            <a:fillRect/>
          </a:stretch>
        </p:blipFill>
        <p:spPr>
          <a:xfrm>
            <a:off x="16110146" y="11147425"/>
            <a:ext cx="3993954" cy="2820827"/>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1000"/>
                                        <p:tgtEl>
                                          <p:spTgt spid="25603"/>
                                        </p:tgtEl>
                                      </p:cBhvr>
                                    </p:animEffect>
                                    <p:anim calcmode="lin" valueType="num">
                                      <p:cBhvr>
                                        <p:cTn id="8" dur="1000" fill="hold"/>
                                        <p:tgtEl>
                                          <p:spTgt spid="25603"/>
                                        </p:tgtEl>
                                        <p:attrNameLst>
                                          <p:attrName>ppt_x</p:attrName>
                                        </p:attrNameLst>
                                      </p:cBhvr>
                                      <p:tavLst>
                                        <p:tav tm="0">
                                          <p:val>
                                            <p:strVal val="#ppt_x"/>
                                          </p:val>
                                        </p:tav>
                                        <p:tav tm="100000">
                                          <p:val>
                                            <p:strVal val="#ppt_x"/>
                                          </p:val>
                                        </p:tav>
                                      </p:tavLst>
                                    </p:anim>
                                    <p:anim calcmode="lin" valueType="num">
                                      <p:cBhvr>
                                        <p:cTn id="9" dur="1000" fill="hold"/>
                                        <p:tgtEl>
                                          <p:spTgt spid="2560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604"/>
                                        </p:tgtEl>
                                        <p:attrNameLst>
                                          <p:attrName>style.visibility</p:attrName>
                                        </p:attrNameLst>
                                      </p:cBhvr>
                                      <p:to>
                                        <p:strVal val="visible"/>
                                      </p:to>
                                    </p:set>
                                    <p:animEffect transition="in" filter="fade">
                                      <p:cBhvr>
                                        <p:cTn id="14" dur="1000"/>
                                        <p:tgtEl>
                                          <p:spTgt spid="25604"/>
                                        </p:tgtEl>
                                      </p:cBhvr>
                                    </p:animEffect>
                                    <p:anim calcmode="lin" valueType="num">
                                      <p:cBhvr>
                                        <p:cTn id="15" dur="1000" fill="hold"/>
                                        <p:tgtEl>
                                          <p:spTgt spid="25604"/>
                                        </p:tgtEl>
                                        <p:attrNameLst>
                                          <p:attrName>ppt_x</p:attrName>
                                        </p:attrNameLst>
                                      </p:cBhvr>
                                      <p:tavLst>
                                        <p:tav tm="0">
                                          <p:val>
                                            <p:strVal val="#ppt_x"/>
                                          </p:val>
                                        </p:tav>
                                        <p:tav tm="100000">
                                          <p:val>
                                            <p:strVal val="#ppt_x"/>
                                          </p:val>
                                        </p:tav>
                                      </p:tavLst>
                                    </p:anim>
                                    <p:anim calcmode="lin" valueType="num">
                                      <p:cBhvr>
                                        <p:cTn id="16" dur="1000" fill="hold"/>
                                        <p:tgtEl>
                                          <p:spTgt spid="2560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607"/>
                                        </p:tgtEl>
                                        <p:attrNameLst>
                                          <p:attrName>style.visibility</p:attrName>
                                        </p:attrNameLst>
                                      </p:cBhvr>
                                      <p:to>
                                        <p:strVal val="visible"/>
                                      </p:to>
                                    </p:set>
                                    <p:animEffect transition="in" filter="fade">
                                      <p:cBhvr>
                                        <p:cTn id="21" dur="1000"/>
                                        <p:tgtEl>
                                          <p:spTgt spid="25607"/>
                                        </p:tgtEl>
                                      </p:cBhvr>
                                    </p:animEffect>
                                    <p:anim calcmode="lin" valueType="num">
                                      <p:cBhvr>
                                        <p:cTn id="22" dur="1000" fill="hold"/>
                                        <p:tgtEl>
                                          <p:spTgt spid="25607"/>
                                        </p:tgtEl>
                                        <p:attrNameLst>
                                          <p:attrName>ppt_x</p:attrName>
                                        </p:attrNameLst>
                                      </p:cBhvr>
                                      <p:tavLst>
                                        <p:tav tm="0">
                                          <p:val>
                                            <p:strVal val="#ppt_x"/>
                                          </p:val>
                                        </p:tav>
                                        <p:tav tm="100000">
                                          <p:val>
                                            <p:strVal val="#ppt_x"/>
                                          </p:val>
                                        </p:tav>
                                      </p:tavLst>
                                    </p:anim>
                                    <p:anim calcmode="lin" valueType="num">
                                      <p:cBhvr>
                                        <p:cTn id="23" dur="1000" fill="hold"/>
                                        <p:tgtEl>
                                          <p:spTgt spid="2560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605"/>
                                        </p:tgtEl>
                                        <p:attrNameLst>
                                          <p:attrName>style.visibility</p:attrName>
                                        </p:attrNameLst>
                                      </p:cBhvr>
                                      <p:to>
                                        <p:strVal val="visible"/>
                                      </p:to>
                                    </p:set>
                                    <p:animEffect transition="in" filter="fade">
                                      <p:cBhvr>
                                        <p:cTn id="28" dur="1000"/>
                                        <p:tgtEl>
                                          <p:spTgt spid="25605"/>
                                        </p:tgtEl>
                                      </p:cBhvr>
                                    </p:animEffect>
                                    <p:anim calcmode="lin" valueType="num">
                                      <p:cBhvr>
                                        <p:cTn id="29" dur="1000" fill="hold"/>
                                        <p:tgtEl>
                                          <p:spTgt spid="25605"/>
                                        </p:tgtEl>
                                        <p:attrNameLst>
                                          <p:attrName>ppt_x</p:attrName>
                                        </p:attrNameLst>
                                      </p:cBhvr>
                                      <p:tavLst>
                                        <p:tav tm="0">
                                          <p:val>
                                            <p:strVal val="#ppt_x"/>
                                          </p:val>
                                        </p:tav>
                                        <p:tav tm="100000">
                                          <p:val>
                                            <p:strVal val="#ppt_x"/>
                                          </p:val>
                                        </p:tav>
                                      </p:tavLst>
                                    </p:anim>
                                    <p:anim calcmode="lin" valueType="num">
                                      <p:cBhvr>
                                        <p:cTn id="30" dur="1000" fill="hold"/>
                                        <p:tgtEl>
                                          <p:spTgt spid="2560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606"/>
                                        </p:tgtEl>
                                        <p:attrNameLst>
                                          <p:attrName>style.visibility</p:attrName>
                                        </p:attrNameLst>
                                      </p:cBhvr>
                                      <p:to>
                                        <p:strVal val="visible"/>
                                      </p:to>
                                    </p:set>
                                    <p:animEffect transition="in" filter="fade">
                                      <p:cBhvr>
                                        <p:cTn id="35" dur="1000"/>
                                        <p:tgtEl>
                                          <p:spTgt spid="25606"/>
                                        </p:tgtEl>
                                      </p:cBhvr>
                                    </p:animEffect>
                                    <p:anim calcmode="lin" valueType="num">
                                      <p:cBhvr>
                                        <p:cTn id="36" dur="1000" fill="hold"/>
                                        <p:tgtEl>
                                          <p:spTgt spid="25606"/>
                                        </p:tgtEl>
                                        <p:attrNameLst>
                                          <p:attrName>ppt_x</p:attrName>
                                        </p:attrNameLst>
                                      </p:cBhvr>
                                      <p:tavLst>
                                        <p:tav tm="0">
                                          <p:val>
                                            <p:strVal val="#ppt_x"/>
                                          </p:val>
                                        </p:tav>
                                        <p:tav tm="100000">
                                          <p:val>
                                            <p:strVal val="#ppt_x"/>
                                          </p:val>
                                        </p:tav>
                                      </p:tavLst>
                                    </p:anim>
                                    <p:anim calcmode="lin" valueType="num">
                                      <p:cBhvr>
                                        <p:cTn id="37" dur="1000" fill="hold"/>
                                        <p:tgtEl>
                                          <p:spTgt spid="256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P spid="256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Afbeelding 1" descr="Zonevoorzitter Bart De Wever keurt drie nieuwe brandweerwagens goed na  testrit | Antwerpen">
            <a:extLst>
              <a:ext uri="{FF2B5EF4-FFF2-40B4-BE49-F238E27FC236}">
                <a16:creationId xmlns:a16="http://schemas.microsoft.com/office/drawing/2014/main" id="{FEE84EE4-C822-8D42-B16B-F54BA4A71664}"/>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55650" y="3110631"/>
            <a:ext cx="15985717" cy="799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object 2">
            <a:extLst>
              <a:ext uri="{FF2B5EF4-FFF2-40B4-BE49-F238E27FC236}">
                <a16:creationId xmlns:a16="http://schemas.microsoft.com/office/drawing/2014/main" id="{60E69ECB-B28C-B133-A257-D617B99C04F3}"/>
              </a:ext>
            </a:extLst>
          </p:cNvPr>
          <p:cNvGrpSpPr/>
          <p:nvPr/>
        </p:nvGrpSpPr>
        <p:grpSpPr>
          <a:xfrm>
            <a:off x="15944558" y="0"/>
            <a:ext cx="4159541" cy="8040005"/>
            <a:chOff x="15944558" y="0"/>
            <a:chExt cx="4159541" cy="8040005"/>
          </a:xfrm>
        </p:grpSpPr>
        <p:pic>
          <p:nvPicPr>
            <p:cNvPr id="4" name="object 3">
              <a:extLst>
                <a:ext uri="{FF2B5EF4-FFF2-40B4-BE49-F238E27FC236}">
                  <a16:creationId xmlns:a16="http://schemas.microsoft.com/office/drawing/2014/main" id="{01282080-4615-D032-40DC-A13B24EF43D6}"/>
                </a:ext>
              </a:extLst>
            </p:cNvPr>
            <p:cNvPicPr/>
            <p:nvPr/>
          </p:nvPicPr>
          <p:blipFill>
            <a:blip r:embed="rId4" cstate="screen">
              <a:extLst>
                <a:ext uri="{28A0092B-C50C-407E-A947-70E740481C1C}">
                  <a14:useLocalDpi xmlns:a14="http://schemas.microsoft.com/office/drawing/2010/main"/>
                </a:ext>
              </a:extLst>
            </a:blip>
            <a:stretch>
              <a:fillRect/>
            </a:stretch>
          </p:blipFill>
          <p:spPr>
            <a:xfrm>
              <a:off x="15944558" y="0"/>
              <a:ext cx="4159541" cy="8040005"/>
            </a:xfrm>
            <a:prstGeom prst="rect">
              <a:avLst/>
            </a:prstGeom>
          </p:spPr>
        </p:pic>
        <p:pic>
          <p:nvPicPr>
            <p:cNvPr id="5" name="object 4">
              <a:extLst>
                <a:ext uri="{FF2B5EF4-FFF2-40B4-BE49-F238E27FC236}">
                  <a16:creationId xmlns:a16="http://schemas.microsoft.com/office/drawing/2014/main" id="{3C68ED3A-5195-1FCE-1094-7AE705C6D679}"/>
                </a:ext>
              </a:extLst>
            </p:cNvPr>
            <p:cNvPicPr/>
            <p:nvPr/>
          </p:nvPicPr>
          <p:blipFill>
            <a:blip r:embed="rId5" cstate="screen">
              <a:extLst>
                <a:ext uri="{28A0092B-C50C-407E-A947-70E740481C1C}">
                  <a14:useLocalDpi xmlns:a14="http://schemas.microsoft.com/office/drawing/2010/main"/>
                </a:ext>
              </a:extLst>
            </a:blip>
            <a:stretch>
              <a:fillRect/>
            </a:stretch>
          </p:blipFill>
          <p:spPr>
            <a:xfrm>
              <a:off x="16305336" y="0"/>
              <a:ext cx="3798748" cy="2565211"/>
            </a:xfrm>
            <a:prstGeom prst="rect">
              <a:avLst/>
            </a:prstGeom>
          </p:spPr>
        </p:pic>
      </p:grpSp>
      <p:pic>
        <p:nvPicPr>
          <p:cNvPr id="7" name="Afbeelding 9">
            <a:extLst>
              <a:ext uri="{FF2B5EF4-FFF2-40B4-BE49-F238E27FC236}">
                <a16:creationId xmlns:a16="http://schemas.microsoft.com/office/drawing/2014/main" id="{ED031294-50DA-F59D-9DAE-A17D522B58E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5650" y="11110193"/>
            <a:ext cx="2091559" cy="26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8">
            <a:extLst>
              <a:ext uri="{FF2B5EF4-FFF2-40B4-BE49-F238E27FC236}">
                <a16:creationId xmlns:a16="http://schemas.microsoft.com/office/drawing/2014/main" id="{69EB15B4-73BA-C0F8-8C96-B0B434F3D0B6}"/>
              </a:ext>
            </a:extLst>
          </p:cNvPr>
          <p:cNvPicPr>
            <a:picLocks noChangeAspect="1"/>
          </p:cNvPicPr>
          <p:nvPr/>
        </p:nvPicPr>
        <p:blipFill>
          <a:blip r:embed="rId7" cstate="screen">
            <a:extLst>
              <a:ext uri="{28A0092B-C50C-407E-A947-70E740481C1C}">
                <a14:useLocalDpi xmlns:a14="http://schemas.microsoft.com/office/drawing/2010/main"/>
              </a:ext>
            </a:extLst>
          </a:blip>
          <a:srcRect t="9140"/>
          <a:stretch>
            <a:fillRect/>
          </a:stretch>
        </p:blipFill>
        <p:spPr bwMode="auto">
          <a:xfrm>
            <a:off x="16337086" y="11007827"/>
            <a:ext cx="2693636" cy="244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Afbeelding 1">
            <a:extLst>
              <a:ext uri="{FF2B5EF4-FFF2-40B4-BE49-F238E27FC236}">
                <a16:creationId xmlns:a16="http://schemas.microsoft.com/office/drawing/2014/main" id="{E31113F6-3408-E841-4470-F12BB0C808D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98650" y="2393887"/>
            <a:ext cx="14144812" cy="942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object 2">
            <a:extLst>
              <a:ext uri="{FF2B5EF4-FFF2-40B4-BE49-F238E27FC236}">
                <a16:creationId xmlns:a16="http://schemas.microsoft.com/office/drawing/2014/main" id="{8DBCD788-FDC8-B7F0-31B9-3DDE48370DC3}"/>
              </a:ext>
            </a:extLst>
          </p:cNvPr>
          <p:cNvGrpSpPr/>
          <p:nvPr/>
        </p:nvGrpSpPr>
        <p:grpSpPr>
          <a:xfrm>
            <a:off x="15944558" y="0"/>
            <a:ext cx="4159541" cy="8040005"/>
            <a:chOff x="15944558" y="0"/>
            <a:chExt cx="4159541" cy="8040005"/>
          </a:xfrm>
        </p:grpSpPr>
        <p:pic>
          <p:nvPicPr>
            <p:cNvPr id="3" name="object 3">
              <a:extLst>
                <a:ext uri="{FF2B5EF4-FFF2-40B4-BE49-F238E27FC236}">
                  <a16:creationId xmlns:a16="http://schemas.microsoft.com/office/drawing/2014/main" id="{99DA339E-3790-8A27-BEB9-3E726F3A098B}"/>
                </a:ext>
              </a:extLst>
            </p:cNvPr>
            <p:cNvPicPr/>
            <p:nvPr/>
          </p:nvPicPr>
          <p:blipFill>
            <a:blip r:embed="rId4" cstate="screen">
              <a:extLst>
                <a:ext uri="{28A0092B-C50C-407E-A947-70E740481C1C}">
                  <a14:useLocalDpi xmlns:a14="http://schemas.microsoft.com/office/drawing/2010/main"/>
                </a:ext>
              </a:extLst>
            </a:blip>
            <a:stretch>
              <a:fillRect/>
            </a:stretch>
          </p:blipFill>
          <p:spPr>
            <a:xfrm>
              <a:off x="15944558" y="0"/>
              <a:ext cx="4159541" cy="8040005"/>
            </a:xfrm>
            <a:prstGeom prst="rect">
              <a:avLst/>
            </a:prstGeom>
          </p:spPr>
        </p:pic>
        <p:pic>
          <p:nvPicPr>
            <p:cNvPr id="4" name="object 4">
              <a:extLst>
                <a:ext uri="{FF2B5EF4-FFF2-40B4-BE49-F238E27FC236}">
                  <a16:creationId xmlns:a16="http://schemas.microsoft.com/office/drawing/2014/main" id="{50EE6EB3-4F2A-C08F-8862-AFEAF77140BC}"/>
                </a:ext>
              </a:extLst>
            </p:cNvPr>
            <p:cNvPicPr/>
            <p:nvPr/>
          </p:nvPicPr>
          <p:blipFill>
            <a:blip r:embed="rId5" cstate="screen">
              <a:extLst>
                <a:ext uri="{28A0092B-C50C-407E-A947-70E740481C1C}">
                  <a14:useLocalDpi xmlns:a14="http://schemas.microsoft.com/office/drawing/2010/main"/>
                </a:ext>
              </a:extLst>
            </a:blip>
            <a:stretch>
              <a:fillRect/>
            </a:stretch>
          </p:blipFill>
          <p:spPr>
            <a:xfrm>
              <a:off x="16305336" y="0"/>
              <a:ext cx="3798748" cy="2565211"/>
            </a:xfrm>
            <a:prstGeom prst="rect">
              <a:avLst/>
            </a:prstGeom>
          </p:spPr>
        </p:pic>
      </p:grpSp>
      <p:pic>
        <p:nvPicPr>
          <p:cNvPr id="6" name="Afbeelding 8">
            <a:extLst>
              <a:ext uri="{FF2B5EF4-FFF2-40B4-BE49-F238E27FC236}">
                <a16:creationId xmlns:a16="http://schemas.microsoft.com/office/drawing/2014/main" id="{0BC66F7D-88FC-F235-2171-B08A9F076618}"/>
              </a:ext>
            </a:extLst>
          </p:cNvPr>
          <p:cNvPicPr>
            <a:picLocks noChangeAspect="1"/>
          </p:cNvPicPr>
          <p:nvPr/>
        </p:nvPicPr>
        <p:blipFill>
          <a:blip r:embed="rId6" cstate="screen">
            <a:extLst>
              <a:ext uri="{28A0092B-C50C-407E-A947-70E740481C1C}">
                <a14:useLocalDpi xmlns:a14="http://schemas.microsoft.com/office/drawing/2010/main"/>
              </a:ext>
            </a:extLst>
          </a:blip>
          <a:srcRect t="9140"/>
          <a:stretch>
            <a:fillRect/>
          </a:stretch>
        </p:blipFill>
        <p:spPr bwMode="auto">
          <a:xfrm>
            <a:off x="16726962" y="11223625"/>
            <a:ext cx="2693636" cy="244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a:extLst>
              <a:ext uri="{FF2B5EF4-FFF2-40B4-BE49-F238E27FC236}">
                <a16:creationId xmlns:a16="http://schemas.microsoft.com/office/drawing/2014/main" id="{B3F6482C-3677-EABC-52CC-2B4DA44BD95F}"/>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0996" y="11592074"/>
            <a:ext cx="2091559" cy="26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1000"/>
                                        <p:tgtEl>
                                          <p:spTgt spid="29698"/>
                                        </p:tgtEl>
                                      </p:cBhvr>
                                    </p:animEffect>
                                    <p:anim calcmode="lin" valueType="num">
                                      <p:cBhvr>
                                        <p:cTn id="8" dur="1000" fill="hold"/>
                                        <p:tgtEl>
                                          <p:spTgt spid="29698"/>
                                        </p:tgtEl>
                                        <p:attrNameLst>
                                          <p:attrName>ppt_x</p:attrName>
                                        </p:attrNameLst>
                                      </p:cBhvr>
                                      <p:tavLst>
                                        <p:tav tm="0">
                                          <p:val>
                                            <p:strVal val="#ppt_x"/>
                                          </p:val>
                                        </p:tav>
                                        <p:tav tm="100000">
                                          <p:val>
                                            <p:strVal val="#ppt_x"/>
                                          </p:val>
                                        </p:tav>
                                      </p:tavLst>
                                    </p:anim>
                                    <p:anim calcmode="lin" valueType="num">
                                      <p:cBhvr>
                                        <p:cTn id="9" dur="1000" fill="hold"/>
                                        <p:tgtEl>
                                          <p:spTgt spid="296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Afbeelding 1">
            <a:extLst>
              <a:ext uri="{FF2B5EF4-FFF2-40B4-BE49-F238E27FC236}">
                <a16:creationId xmlns:a16="http://schemas.microsoft.com/office/drawing/2014/main" id="{A5B97F0D-56F1-4853-A9F4-179FC7ABE19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81884" y="2600136"/>
            <a:ext cx="14358342" cy="975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object 2">
            <a:extLst>
              <a:ext uri="{FF2B5EF4-FFF2-40B4-BE49-F238E27FC236}">
                <a16:creationId xmlns:a16="http://schemas.microsoft.com/office/drawing/2014/main" id="{05FC7D4C-3CAD-18EC-B7E4-13A5CF009587}"/>
              </a:ext>
            </a:extLst>
          </p:cNvPr>
          <p:cNvGrpSpPr/>
          <p:nvPr/>
        </p:nvGrpSpPr>
        <p:grpSpPr>
          <a:xfrm>
            <a:off x="16016306" y="0"/>
            <a:ext cx="4159541" cy="8040005"/>
            <a:chOff x="15944558" y="0"/>
            <a:chExt cx="4159541" cy="8040005"/>
          </a:xfrm>
        </p:grpSpPr>
        <p:pic>
          <p:nvPicPr>
            <p:cNvPr id="3" name="object 3">
              <a:extLst>
                <a:ext uri="{FF2B5EF4-FFF2-40B4-BE49-F238E27FC236}">
                  <a16:creationId xmlns:a16="http://schemas.microsoft.com/office/drawing/2014/main" id="{52082552-9DFF-50B6-A8D4-12C5DCC64D01}"/>
                </a:ext>
              </a:extLst>
            </p:cNvPr>
            <p:cNvPicPr/>
            <p:nvPr/>
          </p:nvPicPr>
          <p:blipFill>
            <a:blip r:embed="rId4" cstate="screen">
              <a:extLst>
                <a:ext uri="{28A0092B-C50C-407E-A947-70E740481C1C}">
                  <a14:useLocalDpi xmlns:a14="http://schemas.microsoft.com/office/drawing/2010/main"/>
                </a:ext>
              </a:extLst>
            </a:blip>
            <a:stretch>
              <a:fillRect/>
            </a:stretch>
          </p:blipFill>
          <p:spPr>
            <a:xfrm>
              <a:off x="15944558" y="0"/>
              <a:ext cx="4159541" cy="8040005"/>
            </a:xfrm>
            <a:prstGeom prst="rect">
              <a:avLst/>
            </a:prstGeom>
          </p:spPr>
        </p:pic>
        <p:pic>
          <p:nvPicPr>
            <p:cNvPr id="4" name="object 4">
              <a:extLst>
                <a:ext uri="{FF2B5EF4-FFF2-40B4-BE49-F238E27FC236}">
                  <a16:creationId xmlns:a16="http://schemas.microsoft.com/office/drawing/2014/main" id="{AECBC522-0AAE-8D94-0D95-A77E668AE09C}"/>
                </a:ext>
              </a:extLst>
            </p:cNvPr>
            <p:cNvPicPr/>
            <p:nvPr/>
          </p:nvPicPr>
          <p:blipFill>
            <a:blip r:embed="rId5" cstate="screen">
              <a:extLst>
                <a:ext uri="{28A0092B-C50C-407E-A947-70E740481C1C}">
                  <a14:useLocalDpi xmlns:a14="http://schemas.microsoft.com/office/drawing/2010/main"/>
                </a:ext>
              </a:extLst>
            </a:blip>
            <a:stretch>
              <a:fillRect/>
            </a:stretch>
          </p:blipFill>
          <p:spPr>
            <a:xfrm>
              <a:off x="16305336" y="0"/>
              <a:ext cx="3798748" cy="2565211"/>
            </a:xfrm>
            <a:prstGeom prst="rect">
              <a:avLst/>
            </a:prstGeom>
          </p:spPr>
        </p:pic>
      </p:grpSp>
      <p:pic>
        <p:nvPicPr>
          <p:cNvPr id="6" name="Afbeelding 9">
            <a:extLst>
              <a:ext uri="{FF2B5EF4-FFF2-40B4-BE49-F238E27FC236}">
                <a16:creationId xmlns:a16="http://schemas.microsoft.com/office/drawing/2014/main" id="{5D545C57-F55F-1828-C839-4F0DBACD3179}"/>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3250" y="11223625"/>
            <a:ext cx="2091559" cy="26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a:extLst>
              <a:ext uri="{FF2B5EF4-FFF2-40B4-BE49-F238E27FC236}">
                <a16:creationId xmlns:a16="http://schemas.microsoft.com/office/drawing/2014/main" id="{BD385BFF-27E7-A352-6E07-17A191423761}"/>
              </a:ext>
            </a:extLst>
          </p:cNvPr>
          <p:cNvPicPr>
            <a:picLocks noChangeAspect="1"/>
          </p:cNvPicPr>
          <p:nvPr/>
        </p:nvPicPr>
        <p:blipFill>
          <a:blip r:embed="rId7" cstate="screen">
            <a:extLst>
              <a:ext uri="{28A0092B-C50C-407E-A947-70E740481C1C}">
                <a14:useLocalDpi xmlns:a14="http://schemas.microsoft.com/office/drawing/2010/main"/>
              </a:ext>
            </a:extLst>
          </a:blip>
          <a:srcRect t="9140"/>
          <a:stretch>
            <a:fillRect/>
          </a:stretch>
        </p:blipFill>
        <p:spPr bwMode="auto">
          <a:xfrm>
            <a:off x="16726962" y="11223625"/>
            <a:ext cx="2693636" cy="244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1000"/>
                                        <p:tgtEl>
                                          <p:spTgt spid="31746"/>
                                        </p:tgtEl>
                                      </p:cBhvr>
                                    </p:animEffect>
                                    <p:anim calcmode="lin" valueType="num">
                                      <p:cBhvr>
                                        <p:cTn id="8" dur="1000" fill="hold"/>
                                        <p:tgtEl>
                                          <p:spTgt spid="31746"/>
                                        </p:tgtEl>
                                        <p:attrNameLst>
                                          <p:attrName>ppt_x</p:attrName>
                                        </p:attrNameLst>
                                      </p:cBhvr>
                                      <p:tavLst>
                                        <p:tav tm="0">
                                          <p:val>
                                            <p:strVal val="#ppt_x"/>
                                          </p:val>
                                        </p:tav>
                                        <p:tav tm="100000">
                                          <p:val>
                                            <p:strVal val="#ppt_x"/>
                                          </p:val>
                                        </p:tav>
                                      </p:tavLst>
                                    </p:anim>
                                    <p:anim calcmode="lin" valueType="num">
                                      <p:cBhvr>
                                        <p:cTn id="9" dur="1000" fill="hold"/>
                                        <p:tgtEl>
                                          <p:spTgt spid="317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Afbeelding 1">
            <a:extLst>
              <a:ext uri="{FF2B5EF4-FFF2-40B4-BE49-F238E27FC236}">
                <a16:creationId xmlns:a16="http://schemas.microsoft.com/office/drawing/2014/main" id="{38D0AFCA-9F40-086A-C623-B3FBCA6CD3D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41450" y="2830453"/>
            <a:ext cx="15221430" cy="855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object 2">
            <a:extLst>
              <a:ext uri="{FF2B5EF4-FFF2-40B4-BE49-F238E27FC236}">
                <a16:creationId xmlns:a16="http://schemas.microsoft.com/office/drawing/2014/main" id="{BBFA30B8-A9F3-DE8A-ED49-FFE1E28716FC}"/>
              </a:ext>
            </a:extLst>
          </p:cNvPr>
          <p:cNvGrpSpPr/>
          <p:nvPr/>
        </p:nvGrpSpPr>
        <p:grpSpPr>
          <a:xfrm>
            <a:off x="15944558" y="0"/>
            <a:ext cx="4159541" cy="8040005"/>
            <a:chOff x="15944558" y="0"/>
            <a:chExt cx="4159541" cy="8040005"/>
          </a:xfrm>
        </p:grpSpPr>
        <p:pic>
          <p:nvPicPr>
            <p:cNvPr id="7" name="object 3">
              <a:extLst>
                <a:ext uri="{FF2B5EF4-FFF2-40B4-BE49-F238E27FC236}">
                  <a16:creationId xmlns:a16="http://schemas.microsoft.com/office/drawing/2014/main" id="{974EC845-4734-FD6B-1FEF-3339955077B3}"/>
                </a:ext>
              </a:extLst>
            </p:cNvPr>
            <p:cNvPicPr/>
            <p:nvPr/>
          </p:nvPicPr>
          <p:blipFill>
            <a:blip r:embed="rId4" cstate="screen">
              <a:extLst>
                <a:ext uri="{28A0092B-C50C-407E-A947-70E740481C1C}">
                  <a14:useLocalDpi xmlns:a14="http://schemas.microsoft.com/office/drawing/2010/main"/>
                </a:ext>
              </a:extLst>
            </a:blip>
            <a:stretch>
              <a:fillRect/>
            </a:stretch>
          </p:blipFill>
          <p:spPr>
            <a:xfrm>
              <a:off x="15944558" y="0"/>
              <a:ext cx="4159541" cy="8040005"/>
            </a:xfrm>
            <a:prstGeom prst="rect">
              <a:avLst/>
            </a:prstGeom>
          </p:spPr>
        </p:pic>
        <p:pic>
          <p:nvPicPr>
            <p:cNvPr id="8" name="object 4">
              <a:extLst>
                <a:ext uri="{FF2B5EF4-FFF2-40B4-BE49-F238E27FC236}">
                  <a16:creationId xmlns:a16="http://schemas.microsoft.com/office/drawing/2014/main" id="{74A920F6-7513-0F63-0C78-615A6E8422C0}"/>
                </a:ext>
              </a:extLst>
            </p:cNvPr>
            <p:cNvPicPr/>
            <p:nvPr/>
          </p:nvPicPr>
          <p:blipFill>
            <a:blip r:embed="rId5" cstate="screen">
              <a:extLst>
                <a:ext uri="{28A0092B-C50C-407E-A947-70E740481C1C}">
                  <a14:useLocalDpi xmlns:a14="http://schemas.microsoft.com/office/drawing/2010/main"/>
                </a:ext>
              </a:extLst>
            </a:blip>
            <a:stretch>
              <a:fillRect/>
            </a:stretch>
          </p:blipFill>
          <p:spPr>
            <a:xfrm>
              <a:off x="16305336" y="0"/>
              <a:ext cx="3798748" cy="2565211"/>
            </a:xfrm>
            <a:prstGeom prst="rect">
              <a:avLst/>
            </a:prstGeom>
          </p:spPr>
        </p:pic>
      </p:grpSp>
      <p:pic>
        <p:nvPicPr>
          <p:cNvPr id="10" name="Afbeelding 9">
            <a:extLst>
              <a:ext uri="{FF2B5EF4-FFF2-40B4-BE49-F238E27FC236}">
                <a16:creationId xmlns:a16="http://schemas.microsoft.com/office/drawing/2014/main" id="{6892FD21-4194-5F15-D977-6FDBECF50D75}"/>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3250" y="11071225"/>
            <a:ext cx="2091559" cy="26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Afbeelding 8">
            <a:extLst>
              <a:ext uri="{FF2B5EF4-FFF2-40B4-BE49-F238E27FC236}">
                <a16:creationId xmlns:a16="http://schemas.microsoft.com/office/drawing/2014/main" id="{9EB73921-8B9A-51F5-0171-F386162A13CF}"/>
              </a:ext>
            </a:extLst>
          </p:cNvPr>
          <p:cNvPicPr>
            <a:picLocks noChangeAspect="1"/>
          </p:cNvPicPr>
          <p:nvPr/>
        </p:nvPicPr>
        <p:blipFill>
          <a:blip r:embed="rId7" cstate="screen">
            <a:extLst>
              <a:ext uri="{28A0092B-C50C-407E-A947-70E740481C1C}">
                <a14:useLocalDpi xmlns:a14="http://schemas.microsoft.com/office/drawing/2010/main"/>
              </a:ext>
            </a:extLst>
          </a:blip>
          <a:srcRect t="9140"/>
          <a:stretch>
            <a:fillRect/>
          </a:stretch>
        </p:blipFill>
        <p:spPr bwMode="auto">
          <a:xfrm>
            <a:off x="16726962" y="11223625"/>
            <a:ext cx="2693636" cy="244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1000"/>
                                        <p:tgtEl>
                                          <p:spTgt spid="33794"/>
                                        </p:tgtEl>
                                      </p:cBhvr>
                                    </p:animEffect>
                                    <p:anim calcmode="lin" valueType="num">
                                      <p:cBhvr>
                                        <p:cTn id="8" dur="1000" fill="hold"/>
                                        <p:tgtEl>
                                          <p:spTgt spid="33794"/>
                                        </p:tgtEl>
                                        <p:attrNameLst>
                                          <p:attrName>ppt_x</p:attrName>
                                        </p:attrNameLst>
                                      </p:cBhvr>
                                      <p:tavLst>
                                        <p:tav tm="0">
                                          <p:val>
                                            <p:strVal val="#ppt_x"/>
                                          </p:val>
                                        </p:tav>
                                        <p:tav tm="100000">
                                          <p:val>
                                            <p:strVal val="#ppt_x"/>
                                          </p:val>
                                        </p:tav>
                                      </p:tavLst>
                                    </p:anim>
                                    <p:anim calcmode="lin" valueType="num">
                                      <p:cBhvr>
                                        <p:cTn id="9"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Afbeelding 1">
            <a:extLst>
              <a:ext uri="{FF2B5EF4-FFF2-40B4-BE49-F238E27FC236}">
                <a16:creationId xmlns:a16="http://schemas.microsoft.com/office/drawing/2014/main" id="{E69BF90E-3F94-4EFE-5EE4-0B20D98094C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86317" y="3342308"/>
            <a:ext cx="14408859" cy="753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object 2">
            <a:extLst>
              <a:ext uri="{FF2B5EF4-FFF2-40B4-BE49-F238E27FC236}">
                <a16:creationId xmlns:a16="http://schemas.microsoft.com/office/drawing/2014/main" id="{127EF334-74D5-9831-0829-44A654C44F6A}"/>
              </a:ext>
            </a:extLst>
          </p:cNvPr>
          <p:cNvGrpSpPr/>
          <p:nvPr/>
        </p:nvGrpSpPr>
        <p:grpSpPr>
          <a:xfrm>
            <a:off x="15934398" y="3175"/>
            <a:ext cx="4159541" cy="8040005"/>
            <a:chOff x="15944558" y="0"/>
            <a:chExt cx="4159541" cy="8040005"/>
          </a:xfrm>
        </p:grpSpPr>
        <p:pic>
          <p:nvPicPr>
            <p:cNvPr id="3" name="object 3">
              <a:extLst>
                <a:ext uri="{FF2B5EF4-FFF2-40B4-BE49-F238E27FC236}">
                  <a16:creationId xmlns:a16="http://schemas.microsoft.com/office/drawing/2014/main" id="{EE71144C-E918-8A53-9073-53DDFA73E78B}"/>
                </a:ext>
              </a:extLst>
            </p:cNvPr>
            <p:cNvPicPr/>
            <p:nvPr/>
          </p:nvPicPr>
          <p:blipFill>
            <a:blip r:embed="rId4" cstate="screen">
              <a:extLst>
                <a:ext uri="{28A0092B-C50C-407E-A947-70E740481C1C}">
                  <a14:useLocalDpi xmlns:a14="http://schemas.microsoft.com/office/drawing/2010/main"/>
                </a:ext>
              </a:extLst>
            </a:blip>
            <a:stretch>
              <a:fillRect/>
            </a:stretch>
          </p:blipFill>
          <p:spPr>
            <a:xfrm>
              <a:off x="15944558" y="0"/>
              <a:ext cx="4159541" cy="8040005"/>
            </a:xfrm>
            <a:prstGeom prst="rect">
              <a:avLst/>
            </a:prstGeom>
          </p:spPr>
        </p:pic>
        <p:pic>
          <p:nvPicPr>
            <p:cNvPr id="4" name="object 4">
              <a:extLst>
                <a:ext uri="{FF2B5EF4-FFF2-40B4-BE49-F238E27FC236}">
                  <a16:creationId xmlns:a16="http://schemas.microsoft.com/office/drawing/2014/main" id="{13007172-F013-2081-F24A-6ED4532F9523}"/>
                </a:ext>
              </a:extLst>
            </p:cNvPr>
            <p:cNvPicPr/>
            <p:nvPr/>
          </p:nvPicPr>
          <p:blipFill>
            <a:blip r:embed="rId5" cstate="screen">
              <a:extLst>
                <a:ext uri="{28A0092B-C50C-407E-A947-70E740481C1C}">
                  <a14:useLocalDpi xmlns:a14="http://schemas.microsoft.com/office/drawing/2010/main"/>
                </a:ext>
              </a:extLst>
            </a:blip>
            <a:stretch>
              <a:fillRect/>
            </a:stretch>
          </p:blipFill>
          <p:spPr>
            <a:xfrm>
              <a:off x="16305336" y="0"/>
              <a:ext cx="3798748" cy="2565211"/>
            </a:xfrm>
            <a:prstGeom prst="rect">
              <a:avLst/>
            </a:prstGeom>
          </p:spPr>
        </p:pic>
      </p:grpSp>
      <p:pic>
        <p:nvPicPr>
          <p:cNvPr id="6" name="Afbeelding 9">
            <a:extLst>
              <a:ext uri="{FF2B5EF4-FFF2-40B4-BE49-F238E27FC236}">
                <a16:creationId xmlns:a16="http://schemas.microsoft.com/office/drawing/2014/main" id="{6CB7C212-56BD-BC22-7096-6A57AC81F2D6}"/>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3250" y="11223625"/>
            <a:ext cx="2091559" cy="26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a:extLst>
              <a:ext uri="{FF2B5EF4-FFF2-40B4-BE49-F238E27FC236}">
                <a16:creationId xmlns:a16="http://schemas.microsoft.com/office/drawing/2014/main" id="{C4BBF6E5-CB01-862C-DAAC-9A5745AC90DD}"/>
              </a:ext>
            </a:extLst>
          </p:cNvPr>
          <p:cNvPicPr>
            <a:picLocks noChangeAspect="1"/>
          </p:cNvPicPr>
          <p:nvPr/>
        </p:nvPicPr>
        <p:blipFill>
          <a:blip r:embed="rId7" cstate="screen">
            <a:extLst>
              <a:ext uri="{28A0092B-C50C-407E-A947-70E740481C1C}">
                <a14:useLocalDpi xmlns:a14="http://schemas.microsoft.com/office/drawing/2010/main"/>
              </a:ext>
            </a:extLst>
          </a:blip>
          <a:srcRect t="9140"/>
          <a:stretch>
            <a:fillRect/>
          </a:stretch>
        </p:blipFill>
        <p:spPr bwMode="auto">
          <a:xfrm>
            <a:off x="16726962" y="11223625"/>
            <a:ext cx="2693636" cy="244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1000"/>
                                        <p:tgtEl>
                                          <p:spTgt spid="35842"/>
                                        </p:tgtEl>
                                      </p:cBhvr>
                                    </p:animEffect>
                                    <p:anim calcmode="lin" valueType="num">
                                      <p:cBhvr>
                                        <p:cTn id="8" dur="1000" fill="hold"/>
                                        <p:tgtEl>
                                          <p:spTgt spid="35842"/>
                                        </p:tgtEl>
                                        <p:attrNameLst>
                                          <p:attrName>ppt_x</p:attrName>
                                        </p:attrNameLst>
                                      </p:cBhvr>
                                      <p:tavLst>
                                        <p:tav tm="0">
                                          <p:val>
                                            <p:strVal val="#ppt_x"/>
                                          </p:val>
                                        </p:tav>
                                        <p:tav tm="100000">
                                          <p:val>
                                            <p:strVal val="#ppt_x"/>
                                          </p:val>
                                        </p:tav>
                                      </p:tavLst>
                                    </p:anim>
                                    <p:anim calcmode="lin" valueType="num">
                                      <p:cBhvr>
                                        <p:cTn id="9" dur="1000" fill="hold"/>
                                        <p:tgtEl>
                                          <p:spTgt spid="358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Afbeelding 1" descr="👉📣Automechanieker gezocht -... - Auto Stroo Knokmobyl nv | Facebook">
            <a:extLst>
              <a:ext uri="{FF2B5EF4-FFF2-40B4-BE49-F238E27FC236}">
                <a16:creationId xmlns:a16="http://schemas.microsoft.com/office/drawing/2014/main" id="{2EA6280F-104B-B040-71E1-D00812EC0A5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96507" y="3106836"/>
            <a:ext cx="15308829" cy="767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object 2">
            <a:extLst>
              <a:ext uri="{FF2B5EF4-FFF2-40B4-BE49-F238E27FC236}">
                <a16:creationId xmlns:a16="http://schemas.microsoft.com/office/drawing/2014/main" id="{F382460E-F6B0-931E-202C-9FD81106A101}"/>
              </a:ext>
            </a:extLst>
          </p:cNvPr>
          <p:cNvGrpSpPr/>
          <p:nvPr/>
        </p:nvGrpSpPr>
        <p:grpSpPr>
          <a:xfrm>
            <a:off x="15944558" y="0"/>
            <a:ext cx="4159541" cy="8040005"/>
            <a:chOff x="15944558" y="0"/>
            <a:chExt cx="4159541" cy="8040005"/>
          </a:xfrm>
        </p:grpSpPr>
        <p:pic>
          <p:nvPicPr>
            <p:cNvPr id="3" name="object 3">
              <a:extLst>
                <a:ext uri="{FF2B5EF4-FFF2-40B4-BE49-F238E27FC236}">
                  <a16:creationId xmlns:a16="http://schemas.microsoft.com/office/drawing/2014/main" id="{FD56533A-9847-4CC5-4E6A-036D56ED7FD2}"/>
                </a:ext>
              </a:extLst>
            </p:cNvPr>
            <p:cNvPicPr/>
            <p:nvPr/>
          </p:nvPicPr>
          <p:blipFill>
            <a:blip r:embed="rId4" cstate="screen">
              <a:extLst>
                <a:ext uri="{28A0092B-C50C-407E-A947-70E740481C1C}">
                  <a14:useLocalDpi xmlns:a14="http://schemas.microsoft.com/office/drawing/2010/main"/>
                </a:ext>
              </a:extLst>
            </a:blip>
            <a:stretch>
              <a:fillRect/>
            </a:stretch>
          </p:blipFill>
          <p:spPr>
            <a:xfrm>
              <a:off x="15944558" y="0"/>
              <a:ext cx="4159541" cy="8040005"/>
            </a:xfrm>
            <a:prstGeom prst="rect">
              <a:avLst/>
            </a:prstGeom>
          </p:spPr>
        </p:pic>
        <p:pic>
          <p:nvPicPr>
            <p:cNvPr id="4" name="object 4">
              <a:extLst>
                <a:ext uri="{FF2B5EF4-FFF2-40B4-BE49-F238E27FC236}">
                  <a16:creationId xmlns:a16="http://schemas.microsoft.com/office/drawing/2014/main" id="{5359932B-66C6-6FDB-C6D1-193D61800FA0}"/>
                </a:ext>
              </a:extLst>
            </p:cNvPr>
            <p:cNvPicPr/>
            <p:nvPr/>
          </p:nvPicPr>
          <p:blipFill>
            <a:blip r:embed="rId5" cstate="screen">
              <a:extLst>
                <a:ext uri="{28A0092B-C50C-407E-A947-70E740481C1C}">
                  <a14:useLocalDpi xmlns:a14="http://schemas.microsoft.com/office/drawing/2010/main"/>
                </a:ext>
              </a:extLst>
            </a:blip>
            <a:stretch>
              <a:fillRect/>
            </a:stretch>
          </p:blipFill>
          <p:spPr>
            <a:xfrm>
              <a:off x="16305336" y="0"/>
              <a:ext cx="3798748" cy="2565211"/>
            </a:xfrm>
            <a:prstGeom prst="rect">
              <a:avLst/>
            </a:prstGeom>
          </p:spPr>
        </p:pic>
      </p:grpSp>
      <p:pic>
        <p:nvPicPr>
          <p:cNvPr id="6" name="Afbeelding 9">
            <a:extLst>
              <a:ext uri="{FF2B5EF4-FFF2-40B4-BE49-F238E27FC236}">
                <a16:creationId xmlns:a16="http://schemas.microsoft.com/office/drawing/2014/main" id="{7608B633-4F51-983E-BEA2-08D6199B70D0}"/>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3250" y="10999817"/>
            <a:ext cx="2091559" cy="26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8">
            <a:extLst>
              <a:ext uri="{FF2B5EF4-FFF2-40B4-BE49-F238E27FC236}">
                <a16:creationId xmlns:a16="http://schemas.microsoft.com/office/drawing/2014/main" id="{DF5AB053-DBFD-0B9B-F045-66DCB4A1885F}"/>
              </a:ext>
            </a:extLst>
          </p:cNvPr>
          <p:cNvPicPr>
            <a:picLocks noChangeAspect="1"/>
          </p:cNvPicPr>
          <p:nvPr/>
        </p:nvPicPr>
        <p:blipFill>
          <a:blip r:embed="rId7" cstate="screen">
            <a:extLst>
              <a:ext uri="{28A0092B-C50C-407E-A947-70E740481C1C}">
                <a14:useLocalDpi xmlns:a14="http://schemas.microsoft.com/office/drawing/2010/main"/>
              </a:ext>
            </a:extLst>
          </a:blip>
          <a:srcRect t="9140"/>
          <a:stretch>
            <a:fillRect/>
          </a:stretch>
        </p:blipFill>
        <p:spPr bwMode="auto">
          <a:xfrm>
            <a:off x="16726962" y="11223625"/>
            <a:ext cx="2693636" cy="244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Afbeelding 1">
            <a:extLst>
              <a:ext uri="{FF2B5EF4-FFF2-40B4-BE49-F238E27FC236}">
                <a16:creationId xmlns:a16="http://schemas.microsoft.com/office/drawing/2014/main" id="{E2C8BB58-9FB9-C2E6-A1A1-E7529BA1845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94050" y="2577911"/>
            <a:ext cx="12447264" cy="8300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object 2">
            <a:extLst>
              <a:ext uri="{FF2B5EF4-FFF2-40B4-BE49-F238E27FC236}">
                <a16:creationId xmlns:a16="http://schemas.microsoft.com/office/drawing/2014/main" id="{1902C22A-A7FC-478A-5E6D-F4ED956526BB}"/>
              </a:ext>
            </a:extLst>
          </p:cNvPr>
          <p:cNvGrpSpPr/>
          <p:nvPr/>
        </p:nvGrpSpPr>
        <p:grpSpPr>
          <a:xfrm>
            <a:off x="16166808" y="0"/>
            <a:ext cx="4159541" cy="8040005"/>
            <a:chOff x="15944558" y="0"/>
            <a:chExt cx="4159541" cy="8040005"/>
          </a:xfrm>
        </p:grpSpPr>
        <p:pic>
          <p:nvPicPr>
            <p:cNvPr id="3" name="object 3">
              <a:extLst>
                <a:ext uri="{FF2B5EF4-FFF2-40B4-BE49-F238E27FC236}">
                  <a16:creationId xmlns:a16="http://schemas.microsoft.com/office/drawing/2014/main" id="{987802AA-79FD-BA39-F88B-F9CAC81162E6}"/>
                </a:ext>
              </a:extLst>
            </p:cNvPr>
            <p:cNvPicPr/>
            <p:nvPr/>
          </p:nvPicPr>
          <p:blipFill>
            <a:blip r:embed="rId4" cstate="screen">
              <a:extLst>
                <a:ext uri="{28A0092B-C50C-407E-A947-70E740481C1C}">
                  <a14:useLocalDpi xmlns:a14="http://schemas.microsoft.com/office/drawing/2010/main"/>
                </a:ext>
              </a:extLst>
            </a:blip>
            <a:stretch>
              <a:fillRect/>
            </a:stretch>
          </p:blipFill>
          <p:spPr>
            <a:xfrm>
              <a:off x="15944558" y="0"/>
              <a:ext cx="4159541" cy="8040005"/>
            </a:xfrm>
            <a:prstGeom prst="rect">
              <a:avLst/>
            </a:prstGeom>
          </p:spPr>
        </p:pic>
        <p:pic>
          <p:nvPicPr>
            <p:cNvPr id="4" name="object 4">
              <a:extLst>
                <a:ext uri="{FF2B5EF4-FFF2-40B4-BE49-F238E27FC236}">
                  <a16:creationId xmlns:a16="http://schemas.microsoft.com/office/drawing/2014/main" id="{A6CC67E6-4446-08BB-53FD-79C3C2F96414}"/>
                </a:ext>
              </a:extLst>
            </p:cNvPr>
            <p:cNvPicPr/>
            <p:nvPr/>
          </p:nvPicPr>
          <p:blipFill>
            <a:blip r:embed="rId5" cstate="screen">
              <a:extLst>
                <a:ext uri="{28A0092B-C50C-407E-A947-70E740481C1C}">
                  <a14:useLocalDpi xmlns:a14="http://schemas.microsoft.com/office/drawing/2010/main"/>
                </a:ext>
              </a:extLst>
            </a:blip>
            <a:stretch>
              <a:fillRect/>
            </a:stretch>
          </p:blipFill>
          <p:spPr>
            <a:xfrm>
              <a:off x="16305336" y="0"/>
              <a:ext cx="3798748" cy="2565211"/>
            </a:xfrm>
            <a:prstGeom prst="rect">
              <a:avLst/>
            </a:prstGeom>
          </p:spPr>
        </p:pic>
      </p:grpSp>
      <p:pic>
        <p:nvPicPr>
          <p:cNvPr id="6" name="Afbeelding 9">
            <a:extLst>
              <a:ext uri="{FF2B5EF4-FFF2-40B4-BE49-F238E27FC236}">
                <a16:creationId xmlns:a16="http://schemas.microsoft.com/office/drawing/2014/main" id="{C987C03A-F054-84C5-4ABA-B3C8A50EBECC}"/>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7050" y="11299825"/>
            <a:ext cx="2091559" cy="26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a:extLst>
              <a:ext uri="{FF2B5EF4-FFF2-40B4-BE49-F238E27FC236}">
                <a16:creationId xmlns:a16="http://schemas.microsoft.com/office/drawing/2014/main" id="{5F7FD3F6-5D49-246E-1C7A-00AECC8A4E58}"/>
              </a:ext>
            </a:extLst>
          </p:cNvPr>
          <p:cNvPicPr>
            <a:picLocks noChangeAspect="1"/>
          </p:cNvPicPr>
          <p:nvPr/>
        </p:nvPicPr>
        <p:blipFill>
          <a:blip r:embed="rId7" cstate="screen">
            <a:extLst>
              <a:ext uri="{28A0092B-C50C-407E-A947-70E740481C1C}">
                <a14:useLocalDpi xmlns:a14="http://schemas.microsoft.com/office/drawing/2010/main"/>
              </a:ext>
            </a:extLst>
          </a:blip>
          <a:srcRect t="9140"/>
          <a:stretch>
            <a:fillRect/>
          </a:stretch>
        </p:blipFill>
        <p:spPr bwMode="auto">
          <a:xfrm>
            <a:off x="16726962" y="11223625"/>
            <a:ext cx="2693636" cy="244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1000"/>
                                        <p:tgtEl>
                                          <p:spTgt spid="39938"/>
                                        </p:tgtEl>
                                      </p:cBhvr>
                                    </p:animEffect>
                                    <p:anim calcmode="lin" valueType="num">
                                      <p:cBhvr>
                                        <p:cTn id="8" dur="1000" fill="hold"/>
                                        <p:tgtEl>
                                          <p:spTgt spid="39938"/>
                                        </p:tgtEl>
                                        <p:attrNameLst>
                                          <p:attrName>ppt_x</p:attrName>
                                        </p:attrNameLst>
                                      </p:cBhvr>
                                      <p:tavLst>
                                        <p:tav tm="0">
                                          <p:val>
                                            <p:strVal val="#ppt_x"/>
                                          </p:val>
                                        </p:tav>
                                        <p:tav tm="100000">
                                          <p:val>
                                            <p:strVal val="#ppt_x"/>
                                          </p:val>
                                        </p:tav>
                                      </p:tavLst>
                                    </p:anim>
                                    <p:anim calcmode="lin" valueType="num">
                                      <p:cBhvr>
                                        <p:cTn id="9" dur="1000" fill="hold"/>
                                        <p:tgtEl>
                                          <p:spTgt spid="399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Afbeelding 1">
            <a:extLst>
              <a:ext uri="{FF2B5EF4-FFF2-40B4-BE49-F238E27FC236}">
                <a16:creationId xmlns:a16="http://schemas.microsoft.com/office/drawing/2014/main" id="{B46518AD-4ABC-E861-AE27-F029B659FBC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439362" y="2414092"/>
            <a:ext cx="14107211" cy="938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object 2">
            <a:extLst>
              <a:ext uri="{FF2B5EF4-FFF2-40B4-BE49-F238E27FC236}">
                <a16:creationId xmlns:a16="http://schemas.microsoft.com/office/drawing/2014/main" id="{1375A994-9C17-BB0A-D927-E034CA6D1163}"/>
              </a:ext>
            </a:extLst>
          </p:cNvPr>
          <p:cNvGrpSpPr/>
          <p:nvPr/>
        </p:nvGrpSpPr>
        <p:grpSpPr>
          <a:xfrm>
            <a:off x="15937573" y="3175"/>
            <a:ext cx="4159541" cy="8040005"/>
            <a:chOff x="15944558" y="0"/>
            <a:chExt cx="4159541" cy="8040005"/>
          </a:xfrm>
        </p:grpSpPr>
        <p:pic>
          <p:nvPicPr>
            <p:cNvPr id="3" name="object 3">
              <a:extLst>
                <a:ext uri="{FF2B5EF4-FFF2-40B4-BE49-F238E27FC236}">
                  <a16:creationId xmlns:a16="http://schemas.microsoft.com/office/drawing/2014/main" id="{6B005924-F709-F1FC-F86E-51B5E3A64E04}"/>
                </a:ext>
              </a:extLst>
            </p:cNvPr>
            <p:cNvPicPr/>
            <p:nvPr/>
          </p:nvPicPr>
          <p:blipFill>
            <a:blip r:embed="rId4" cstate="screen">
              <a:extLst>
                <a:ext uri="{28A0092B-C50C-407E-A947-70E740481C1C}">
                  <a14:useLocalDpi xmlns:a14="http://schemas.microsoft.com/office/drawing/2010/main"/>
                </a:ext>
              </a:extLst>
            </a:blip>
            <a:stretch>
              <a:fillRect/>
            </a:stretch>
          </p:blipFill>
          <p:spPr>
            <a:xfrm>
              <a:off x="15944558" y="0"/>
              <a:ext cx="4159541" cy="8040005"/>
            </a:xfrm>
            <a:prstGeom prst="rect">
              <a:avLst/>
            </a:prstGeom>
          </p:spPr>
        </p:pic>
        <p:pic>
          <p:nvPicPr>
            <p:cNvPr id="4" name="object 4">
              <a:extLst>
                <a:ext uri="{FF2B5EF4-FFF2-40B4-BE49-F238E27FC236}">
                  <a16:creationId xmlns:a16="http://schemas.microsoft.com/office/drawing/2014/main" id="{66D07C79-863B-1802-A236-6B19BEACCFDB}"/>
                </a:ext>
              </a:extLst>
            </p:cNvPr>
            <p:cNvPicPr/>
            <p:nvPr/>
          </p:nvPicPr>
          <p:blipFill>
            <a:blip r:embed="rId5" cstate="screen">
              <a:extLst>
                <a:ext uri="{28A0092B-C50C-407E-A947-70E740481C1C}">
                  <a14:useLocalDpi xmlns:a14="http://schemas.microsoft.com/office/drawing/2010/main"/>
                </a:ext>
              </a:extLst>
            </a:blip>
            <a:stretch>
              <a:fillRect/>
            </a:stretch>
          </p:blipFill>
          <p:spPr>
            <a:xfrm>
              <a:off x="16305336" y="0"/>
              <a:ext cx="3798748" cy="2565211"/>
            </a:xfrm>
            <a:prstGeom prst="rect">
              <a:avLst/>
            </a:prstGeom>
          </p:spPr>
        </p:pic>
      </p:grpSp>
      <p:pic>
        <p:nvPicPr>
          <p:cNvPr id="6" name="Afbeelding 9">
            <a:extLst>
              <a:ext uri="{FF2B5EF4-FFF2-40B4-BE49-F238E27FC236}">
                <a16:creationId xmlns:a16="http://schemas.microsoft.com/office/drawing/2014/main" id="{EB26B7FC-D8AB-A212-3AB7-362E1EA9E65E}"/>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5971" y="11588899"/>
            <a:ext cx="2091559" cy="26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8">
            <a:extLst>
              <a:ext uri="{FF2B5EF4-FFF2-40B4-BE49-F238E27FC236}">
                <a16:creationId xmlns:a16="http://schemas.microsoft.com/office/drawing/2014/main" id="{F11C1E6D-C676-1A7A-AE03-13955E5D71C3}"/>
              </a:ext>
            </a:extLst>
          </p:cNvPr>
          <p:cNvPicPr>
            <a:picLocks noChangeAspect="1"/>
          </p:cNvPicPr>
          <p:nvPr/>
        </p:nvPicPr>
        <p:blipFill>
          <a:blip r:embed="rId7" cstate="screen">
            <a:extLst>
              <a:ext uri="{28A0092B-C50C-407E-A947-70E740481C1C}">
                <a14:useLocalDpi xmlns:a14="http://schemas.microsoft.com/office/drawing/2010/main"/>
              </a:ext>
            </a:extLst>
          </a:blip>
          <a:srcRect t="9140"/>
          <a:stretch>
            <a:fillRect/>
          </a:stretch>
        </p:blipFill>
        <p:spPr bwMode="auto">
          <a:xfrm>
            <a:off x="16726962" y="11223625"/>
            <a:ext cx="2693636" cy="244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1000" fill="hold"/>
                                        <p:tgtEl>
                                          <p:spTgt spid="419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afgeronde hoeken 2">
            <a:extLst>
              <a:ext uri="{FF2B5EF4-FFF2-40B4-BE49-F238E27FC236}">
                <a16:creationId xmlns:a16="http://schemas.microsoft.com/office/drawing/2014/main" id="{1F373DB9-1EF0-1EEF-5BF3-5AF0459FEA45}"/>
              </a:ext>
            </a:extLst>
          </p:cNvPr>
          <p:cNvSpPr>
            <a:spLocks/>
          </p:cNvSpPr>
          <p:nvPr/>
        </p:nvSpPr>
        <p:spPr bwMode="auto">
          <a:xfrm>
            <a:off x="5099050" y="3146425"/>
            <a:ext cx="9906000" cy="4822825"/>
          </a:xfrm>
          <a:custGeom>
            <a:avLst/>
            <a:gdLst>
              <a:gd name="T0" fmla="*/ 3194196 w 6388391"/>
              <a:gd name="T1" fmla="*/ 0 h 3011164"/>
              <a:gd name="T2" fmla="*/ 6388391 w 6388391"/>
              <a:gd name="T3" fmla="*/ 1505582 h 3011164"/>
              <a:gd name="T4" fmla="*/ 3194196 w 6388391"/>
              <a:gd name="T5" fmla="*/ 3011164 h 3011164"/>
              <a:gd name="T6" fmla="*/ 0 w 6388391"/>
              <a:gd name="T7" fmla="*/ 1505582 h 3011164"/>
              <a:gd name="T8" fmla="*/ 17694720 60000 65536"/>
              <a:gd name="T9" fmla="*/ 0 60000 65536"/>
              <a:gd name="T10" fmla="*/ 5898240 60000 65536"/>
              <a:gd name="T11" fmla="*/ 11796480 60000 65536"/>
              <a:gd name="T12" fmla="*/ 146995 w 6388391"/>
              <a:gd name="T13" fmla="*/ 146995 h 3011164"/>
              <a:gd name="T14" fmla="*/ 6241396 w 6388391"/>
              <a:gd name="T15" fmla="*/ 2864169 h 3011164"/>
            </a:gdLst>
            <a:ahLst/>
            <a:cxnLst>
              <a:cxn ang="T8">
                <a:pos x="T0" y="T1"/>
              </a:cxn>
              <a:cxn ang="T9">
                <a:pos x="T2" y="T3"/>
              </a:cxn>
              <a:cxn ang="T10">
                <a:pos x="T4" y="T5"/>
              </a:cxn>
              <a:cxn ang="T11">
                <a:pos x="T6" y="T7"/>
              </a:cxn>
            </a:cxnLst>
            <a:rect l="T12" t="T13" r="T14" b="T15"/>
            <a:pathLst>
              <a:path w="6388391" h="3011164">
                <a:moveTo>
                  <a:pt x="501861" y="0"/>
                </a:moveTo>
                <a:lnTo>
                  <a:pt x="501861" y="0"/>
                </a:lnTo>
                <a:cubicBezTo>
                  <a:pt x="224690" y="0"/>
                  <a:pt x="0" y="224690"/>
                  <a:pt x="0" y="501860"/>
                </a:cubicBezTo>
                <a:lnTo>
                  <a:pt x="0" y="2509303"/>
                </a:lnTo>
                <a:lnTo>
                  <a:pt x="0" y="2509302"/>
                </a:lnTo>
                <a:cubicBezTo>
                  <a:pt x="0" y="2786473"/>
                  <a:pt x="224690" y="3011163"/>
                  <a:pt x="501860" y="3011163"/>
                </a:cubicBezTo>
                <a:lnTo>
                  <a:pt x="5886530" y="3011164"/>
                </a:lnTo>
                <a:lnTo>
                  <a:pt x="5886530" y="3011163"/>
                </a:lnTo>
                <a:cubicBezTo>
                  <a:pt x="6163700" y="3011163"/>
                  <a:pt x="6388391" y="2786473"/>
                  <a:pt x="6388391" y="2509303"/>
                </a:cubicBezTo>
                <a:lnTo>
                  <a:pt x="6388391" y="501861"/>
                </a:lnTo>
                <a:cubicBezTo>
                  <a:pt x="6388391" y="224690"/>
                  <a:pt x="6163700" y="0"/>
                  <a:pt x="5886530" y="0"/>
                </a:cubicBezTo>
                <a:lnTo>
                  <a:pt x="501861" y="0"/>
                </a:lnTo>
                <a:close/>
              </a:path>
            </a:pathLst>
          </a:custGeom>
          <a:solidFill>
            <a:srgbClr val="F8CBAD"/>
          </a:solidFill>
          <a:ln w="12701">
            <a:solidFill>
              <a:srgbClr val="ED7D31"/>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NL" altLang="nl-BE" sz="11500" dirty="0">
                <a:solidFill>
                  <a:srgbClr val="000000"/>
                </a:solidFill>
                <a:cs typeface="Calibri" panose="020F0502020204030204" pitchFamily="34" charset="0"/>
              </a:rPr>
              <a:t>1. Les voor de beroepenrally </a:t>
            </a:r>
          </a:p>
        </p:txBody>
      </p:sp>
    </p:spTree>
    <p:extLst>
      <p:ext uri="{BB962C8B-B14F-4D97-AF65-F5344CB8AC3E}">
        <p14:creationId xmlns:p14="http://schemas.microsoft.com/office/powerpoint/2010/main" val="357922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735" cy="14214475"/>
            <a:chOff x="0" y="0"/>
            <a:chExt cx="20104735" cy="14214475"/>
          </a:xfrm>
        </p:grpSpPr>
        <p:pic>
          <p:nvPicPr>
            <p:cNvPr id="3" name="object 3"/>
            <p:cNvPicPr/>
            <p:nvPr/>
          </p:nvPicPr>
          <p:blipFill>
            <a:blip r:embed="rId3" cstate="screen">
              <a:extLst>
                <a:ext uri="{28A0092B-C50C-407E-A947-70E740481C1C}">
                  <a14:useLocalDpi xmlns:a14="http://schemas.microsoft.com/office/drawing/2010/main"/>
                </a:ext>
              </a:extLst>
            </a:blip>
            <a:stretch>
              <a:fillRect/>
            </a:stretch>
          </p:blipFill>
          <p:spPr>
            <a:xfrm>
              <a:off x="15944558" y="0"/>
              <a:ext cx="4159541" cy="8040005"/>
            </a:xfrm>
            <a:prstGeom prst="rect">
              <a:avLst/>
            </a:prstGeom>
          </p:spPr>
        </p:pic>
        <p:pic>
          <p:nvPicPr>
            <p:cNvPr id="4" name="object 4"/>
            <p:cNvPicPr/>
            <p:nvPr/>
          </p:nvPicPr>
          <p:blipFill>
            <a:blip r:embed="rId4" cstate="screen">
              <a:extLst>
                <a:ext uri="{28A0092B-C50C-407E-A947-70E740481C1C}">
                  <a14:useLocalDpi xmlns:a14="http://schemas.microsoft.com/office/drawing/2010/main"/>
                </a:ext>
              </a:extLst>
            </a:blip>
            <a:stretch>
              <a:fillRect/>
            </a:stretch>
          </p:blipFill>
          <p:spPr>
            <a:xfrm>
              <a:off x="16305336" y="0"/>
              <a:ext cx="3798748" cy="2565211"/>
            </a:xfrm>
            <a:prstGeom prst="rect">
              <a:avLst/>
            </a:prstGeom>
          </p:spPr>
        </p:pic>
        <p:sp>
          <p:nvSpPr>
            <p:cNvPr id="5" name="object 5"/>
            <p:cNvSpPr/>
            <p:nvPr/>
          </p:nvSpPr>
          <p:spPr>
            <a:xfrm>
              <a:off x="0" y="0"/>
              <a:ext cx="20104735" cy="14214475"/>
            </a:xfrm>
            <a:custGeom>
              <a:avLst/>
              <a:gdLst/>
              <a:ahLst/>
              <a:cxnLst/>
              <a:rect l="l" t="t" r="r" b="b"/>
              <a:pathLst>
                <a:path w="20104735" h="14214475">
                  <a:moveTo>
                    <a:pt x="20104404" y="14214166"/>
                  </a:moveTo>
                  <a:lnTo>
                    <a:pt x="0" y="14214166"/>
                  </a:lnTo>
                  <a:lnTo>
                    <a:pt x="0" y="0"/>
                  </a:lnTo>
                  <a:lnTo>
                    <a:pt x="20104404" y="0"/>
                  </a:lnTo>
                  <a:lnTo>
                    <a:pt x="20104404" y="14214166"/>
                  </a:lnTo>
                  <a:close/>
                </a:path>
              </a:pathLst>
            </a:custGeom>
            <a:solidFill>
              <a:srgbClr val="FF6600">
                <a:alpha val="19999"/>
              </a:srgbClr>
            </a:solidFill>
          </p:spPr>
          <p:txBody>
            <a:bodyPr wrap="square" lIns="0" tIns="0" rIns="0" bIns="0" rtlCol="0"/>
            <a:lstStyle/>
            <a:p>
              <a:endParaRPr/>
            </a:p>
          </p:txBody>
        </p:sp>
      </p:grpSp>
      <p:sp>
        <p:nvSpPr>
          <p:cNvPr id="8" name="object 3">
            <a:extLst>
              <a:ext uri="{FF2B5EF4-FFF2-40B4-BE49-F238E27FC236}">
                <a16:creationId xmlns:a16="http://schemas.microsoft.com/office/drawing/2014/main" id="{435049B4-857B-FD24-1E9A-3C78243D87D9}"/>
              </a:ext>
            </a:extLst>
          </p:cNvPr>
          <p:cNvSpPr txBox="1">
            <a:spLocks/>
          </p:cNvSpPr>
          <p:nvPr/>
        </p:nvSpPr>
        <p:spPr>
          <a:xfrm>
            <a:off x="7080250" y="9318028"/>
            <a:ext cx="14224183" cy="1459374"/>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nl-NL" sz="9400">
                <a:latin typeface="Trebuchet MS"/>
                <a:cs typeface="Trebuchet MS"/>
              </a:rPr>
              <a:t>1.3 Talenten verkennen  </a:t>
            </a:r>
          </a:p>
        </p:txBody>
      </p:sp>
    </p:spTree>
    <p:extLst>
      <p:ext uri="{BB962C8B-B14F-4D97-AF65-F5344CB8AC3E}">
        <p14:creationId xmlns:p14="http://schemas.microsoft.com/office/powerpoint/2010/main" val="1922793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949DD-C13E-4089-2F4F-4607882B0F48}"/>
              </a:ext>
            </a:extLst>
          </p:cNvPr>
          <p:cNvSpPr>
            <a:spLocks noGrp="1"/>
          </p:cNvSpPr>
          <p:nvPr>
            <p:ph type="title"/>
          </p:nvPr>
        </p:nvSpPr>
        <p:spPr>
          <a:xfrm>
            <a:off x="1441450" y="631825"/>
            <a:ext cx="9372600" cy="2600712"/>
          </a:xfrm>
        </p:spPr>
        <p:txBody>
          <a:bodyPr/>
          <a:lstStyle/>
          <a:p>
            <a:r>
              <a:rPr lang="nl-BE"/>
              <a:t>Talenten memory </a:t>
            </a:r>
          </a:p>
        </p:txBody>
      </p:sp>
      <p:sp>
        <p:nvSpPr>
          <p:cNvPr id="3" name="Rechthoek 2">
            <a:extLst>
              <a:ext uri="{FF2B5EF4-FFF2-40B4-BE49-F238E27FC236}">
                <a16:creationId xmlns:a16="http://schemas.microsoft.com/office/drawing/2014/main" id="{65E66A0E-15D8-439D-1131-A8F13B7A33F9}"/>
              </a:ext>
            </a:extLst>
          </p:cNvPr>
          <p:cNvSpPr/>
          <p:nvPr/>
        </p:nvSpPr>
        <p:spPr>
          <a:xfrm>
            <a:off x="984250" y="4060825"/>
            <a:ext cx="6324600" cy="6858000"/>
          </a:xfrm>
          <a:prstGeom prst="rect">
            <a:avLst/>
          </a:prstGeom>
          <a:ln>
            <a:solidFill>
              <a:schemeClr val="accent6"/>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nl-NL" sz="9600"/>
              <a:t>Talenten</a:t>
            </a:r>
          </a:p>
          <a:p>
            <a:pPr algn="ctr"/>
            <a:r>
              <a:rPr lang="nl-NL" sz="9600"/>
              <a:t>kaart</a:t>
            </a:r>
            <a:r>
              <a:rPr lang="nl-NL"/>
              <a:t> </a:t>
            </a:r>
            <a:endParaRPr lang="nl-BE"/>
          </a:p>
        </p:txBody>
      </p:sp>
      <p:sp>
        <p:nvSpPr>
          <p:cNvPr id="6" name="Rechthoek 5">
            <a:extLst>
              <a:ext uri="{FF2B5EF4-FFF2-40B4-BE49-F238E27FC236}">
                <a16:creationId xmlns:a16="http://schemas.microsoft.com/office/drawing/2014/main" id="{DB2DB9C5-3EDA-1CCC-E8CF-88C80E8FF2EF}"/>
              </a:ext>
            </a:extLst>
          </p:cNvPr>
          <p:cNvSpPr/>
          <p:nvPr/>
        </p:nvSpPr>
        <p:spPr>
          <a:xfrm>
            <a:off x="12414250" y="4060825"/>
            <a:ext cx="6324600" cy="6858000"/>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9600"/>
              <a:t>Uitleg </a:t>
            </a:r>
          </a:p>
          <a:p>
            <a:pPr algn="ctr"/>
            <a:r>
              <a:rPr lang="nl-NL" sz="9600"/>
              <a:t>kaart</a:t>
            </a:r>
            <a:r>
              <a:rPr lang="nl-NL"/>
              <a:t> </a:t>
            </a:r>
            <a:endParaRPr lang="nl-BE"/>
          </a:p>
        </p:txBody>
      </p:sp>
      <p:sp>
        <p:nvSpPr>
          <p:cNvPr id="7" name="Is gelijk aan 6">
            <a:extLst>
              <a:ext uri="{FF2B5EF4-FFF2-40B4-BE49-F238E27FC236}">
                <a16:creationId xmlns:a16="http://schemas.microsoft.com/office/drawing/2014/main" id="{0E21654F-F299-C63A-6106-9C7B48941299}"/>
              </a:ext>
            </a:extLst>
          </p:cNvPr>
          <p:cNvSpPr/>
          <p:nvPr/>
        </p:nvSpPr>
        <p:spPr>
          <a:xfrm>
            <a:off x="8528050" y="6189469"/>
            <a:ext cx="2667000" cy="2600712"/>
          </a:xfrm>
          <a:prstGeom prst="mathEqual">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8" name="object 4">
            <a:extLst>
              <a:ext uri="{FF2B5EF4-FFF2-40B4-BE49-F238E27FC236}">
                <a16:creationId xmlns:a16="http://schemas.microsoft.com/office/drawing/2014/main" id="{8E0432AC-3271-F8C2-89B0-E1152972F8D1}"/>
              </a:ext>
            </a:extLst>
          </p:cNvPr>
          <p:cNvPicPr/>
          <p:nvPr/>
        </p:nvPicPr>
        <p:blipFill>
          <a:blip r:embed="rId3" cstate="print"/>
          <a:stretch>
            <a:fillRect/>
          </a:stretch>
        </p:blipFill>
        <p:spPr>
          <a:xfrm>
            <a:off x="16084746" y="11223625"/>
            <a:ext cx="3993954" cy="2820827"/>
          </a:xfrm>
          <a:prstGeom prst="rect">
            <a:avLst/>
          </a:prstGeom>
        </p:spPr>
      </p:pic>
    </p:spTree>
    <p:extLst>
      <p:ext uri="{BB962C8B-B14F-4D97-AF65-F5344CB8AC3E}">
        <p14:creationId xmlns:p14="http://schemas.microsoft.com/office/powerpoint/2010/main" val="27116579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4">
            <a:extLst>
              <a:ext uri="{FF2B5EF4-FFF2-40B4-BE49-F238E27FC236}">
                <a16:creationId xmlns:a16="http://schemas.microsoft.com/office/drawing/2014/main" id="{39A6A03E-7120-6A4E-F5C6-279F471D1D5B}"/>
              </a:ext>
            </a:extLst>
          </p:cNvPr>
          <p:cNvPicPr/>
          <p:nvPr/>
        </p:nvPicPr>
        <p:blipFill>
          <a:blip r:embed="rId3" cstate="print"/>
          <a:stretch>
            <a:fillRect/>
          </a:stretch>
        </p:blipFill>
        <p:spPr>
          <a:xfrm>
            <a:off x="16189641" y="11833225"/>
            <a:ext cx="3993954" cy="2820827"/>
          </a:xfrm>
          <a:prstGeom prst="rect">
            <a:avLst/>
          </a:prstGeom>
        </p:spPr>
      </p:pic>
      <p:pic>
        <p:nvPicPr>
          <p:cNvPr id="3" name="object 6">
            <a:extLst>
              <a:ext uri="{FF2B5EF4-FFF2-40B4-BE49-F238E27FC236}">
                <a16:creationId xmlns:a16="http://schemas.microsoft.com/office/drawing/2014/main" id="{7DB29152-C78C-1575-0E35-D769E23A742C}"/>
              </a:ext>
            </a:extLst>
          </p:cNvPr>
          <p:cNvPicPr/>
          <p:nvPr/>
        </p:nvPicPr>
        <p:blipFill>
          <a:blip r:embed="rId4" cstate="print"/>
          <a:stretch>
            <a:fillRect/>
          </a:stretch>
        </p:blipFill>
        <p:spPr>
          <a:xfrm>
            <a:off x="1419376" y="1622425"/>
            <a:ext cx="17265347" cy="12205732"/>
          </a:xfrm>
          <a:prstGeom prst="rect">
            <a:avLst/>
          </a:prstGeom>
        </p:spPr>
      </p:pic>
      <p:sp>
        <p:nvSpPr>
          <p:cNvPr id="4" name="object 3">
            <a:extLst>
              <a:ext uri="{FF2B5EF4-FFF2-40B4-BE49-F238E27FC236}">
                <a16:creationId xmlns:a16="http://schemas.microsoft.com/office/drawing/2014/main" id="{EB877328-A2E2-268D-2036-2F4C1EE9D0F2}"/>
              </a:ext>
            </a:extLst>
          </p:cNvPr>
          <p:cNvSpPr txBox="1">
            <a:spLocks/>
          </p:cNvSpPr>
          <p:nvPr/>
        </p:nvSpPr>
        <p:spPr>
          <a:xfrm>
            <a:off x="1965458" y="378495"/>
            <a:ext cx="14224183" cy="1243930"/>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nl-NL" sz="8000">
                <a:latin typeface="Trebuchet MS"/>
                <a:cs typeface="Trebuchet MS"/>
              </a:rPr>
              <a:t>Oplossing Memory-spel </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Afbeelding met tekening, schets, Menselijk gezicht, Lijnillustraties&#10;&#10;Automatisch gegenereerde beschrijving">
            <a:extLst>
              <a:ext uri="{FF2B5EF4-FFF2-40B4-BE49-F238E27FC236}">
                <a16:creationId xmlns:a16="http://schemas.microsoft.com/office/drawing/2014/main" id="{B365FEBC-98F2-7FCD-92B1-32AC6F87DD11}"/>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99137" y="3003808"/>
            <a:ext cx="5799583" cy="8197290"/>
          </a:xfrm>
          <a:prstGeom prst="rect">
            <a:avLst/>
          </a:prstGeom>
          <a:noFill/>
          <a:extLst>
            <a:ext uri="{909E8E84-426E-40DD-AFC4-6F175D3DCCD1}">
              <a14:hiddenFill xmlns:a14="http://schemas.microsoft.com/office/drawing/2010/main">
                <a:solidFill>
                  <a:srgbClr val="FFFFFF"/>
                </a:solidFill>
              </a14:hiddenFill>
            </a:ext>
          </a:extLst>
        </p:spPr>
      </p:pic>
      <p:cxnSp>
        <p:nvCxnSpPr>
          <p:cNvPr id="2070" name="Straight Connector 2069">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68900" y="3262900"/>
            <a:ext cx="0" cy="769185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0" name="Picture 2" descr="Afbeelding met tekst, clipart, Lettertype, Graphics&#10;&#10;Automatisch gegenereerde beschrijving">
            <a:extLst>
              <a:ext uri="{FF2B5EF4-FFF2-40B4-BE49-F238E27FC236}">
                <a16:creationId xmlns:a16="http://schemas.microsoft.com/office/drawing/2014/main" id="{C2240465-09B8-0853-B9C2-B0C47B16166C}"/>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108125" y="3200825"/>
            <a:ext cx="5832934" cy="7803256"/>
          </a:xfrm>
          <a:prstGeom prst="rect">
            <a:avLst/>
          </a:prstGeom>
          <a:noFill/>
          <a:extLst>
            <a:ext uri="{909E8E84-426E-40DD-AFC4-6F175D3DCCD1}">
              <a14:hiddenFill xmlns:a14="http://schemas.microsoft.com/office/drawing/2010/main">
                <a:solidFill>
                  <a:srgbClr val="FFFFFF"/>
                </a:solidFill>
              </a14:hiddenFill>
            </a:ext>
          </a:extLst>
        </p:spPr>
      </p:pic>
      <p:cxnSp>
        <p:nvCxnSpPr>
          <p:cNvPr id="2072" name="Straight Connector 2071">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184938" y="3262900"/>
            <a:ext cx="0" cy="769185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2054" name="Picture 6" descr="Afbeelding met tekening, schets, clipart, wit&#10;&#10;Automatisch gegenereerde beschrijving">
            <a:extLst>
              <a:ext uri="{FF2B5EF4-FFF2-40B4-BE49-F238E27FC236}">
                <a16:creationId xmlns:a16="http://schemas.microsoft.com/office/drawing/2014/main" id="{0D03F835-E57D-E253-84BC-50ECB206CD3B}"/>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3459351" y="3003809"/>
            <a:ext cx="5799585" cy="8197293"/>
          </a:xfrm>
          <a:prstGeom prst="rect">
            <a:avLst/>
          </a:prstGeom>
          <a:noFill/>
          <a:extLst>
            <a:ext uri="{909E8E84-426E-40DD-AFC4-6F175D3DCCD1}">
              <a14:hiddenFill xmlns:a14="http://schemas.microsoft.com/office/drawing/2010/main">
                <a:solidFill>
                  <a:srgbClr val="FFFFFF"/>
                </a:solidFill>
              </a14:hiddenFill>
            </a:ext>
          </a:extLst>
        </p:spPr>
      </p:pic>
      <p:pic>
        <p:nvPicPr>
          <p:cNvPr id="2" name="object 4">
            <a:extLst>
              <a:ext uri="{FF2B5EF4-FFF2-40B4-BE49-F238E27FC236}">
                <a16:creationId xmlns:a16="http://schemas.microsoft.com/office/drawing/2014/main" id="{CB917FEB-966B-66ED-A92D-E24E8B82D8A0}"/>
              </a:ext>
            </a:extLst>
          </p:cNvPr>
          <p:cNvPicPr/>
          <p:nvPr/>
        </p:nvPicPr>
        <p:blipFill>
          <a:blip r:embed="rId6" cstate="print"/>
          <a:stretch>
            <a:fillRect/>
          </a:stretch>
        </p:blipFill>
        <p:spPr>
          <a:xfrm>
            <a:off x="16110146" y="11419048"/>
            <a:ext cx="3993954" cy="2820827"/>
          </a:xfrm>
          <a:prstGeom prst="rect">
            <a:avLst/>
          </a:prstGeom>
        </p:spPr>
      </p:pic>
    </p:spTree>
    <p:extLst>
      <p:ext uri="{BB962C8B-B14F-4D97-AF65-F5344CB8AC3E}">
        <p14:creationId xmlns:p14="http://schemas.microsoft.com/office/powerpoint/2010/main" val="277212342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descr="Afbeelding met tekst, clipart, schets, tekening&#10;&#10;Automatisch gegenereerde beschrijving">
            <a:extLst>
              <a:ext uri="{FF2B5EF4-FFF2-40B4-BE49-F238E27FC236}">
                <a16:creationId xmlns:a16="http://schemas.microsoft.com/office/drawing/2014/main" id="{1D1641DF-1AE6-1A24-2099-2154381AEC2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799137" y="4108228"/>
            <a:ext cx="4221861" cy="5988451"/>
          </a:xfrm>
          <a:prstGeom prst="rect">
            <a:avLst/>
          </a:prstGeom>
          <a:noFill/>
        </p:spPr>
      </p:pic>
      <p:cxnSp>
        <p:nvCxnSpPr>
          <p:cNvPr id="1041" name="Straight Connector 1034">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93286" y="3262900"/>
            <a:ext cx="0" cy="769185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28" name="Picture 4" descr="Afbeelding met tekst, lijn, Lettertype, diagram&#10;&#10;Automatisch gegenereerde beschrijving">
            <a:extLst>
              <a:ext uri="{FF2B5EF4-FFF2-40B4-BE49-F238E27FC236}">
                <a16:creationId xmlns:a16="http://schemas.microsoft.com/office/drawing/2014/main" id="{839DD5A1-EF67-1335-C8CB-8DC45A01A990}"/>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531646" y="4118806"/>
            <a:ext cx="4221861" cy="5967294"/>
          </a:xfrm>
          <a:prstGeom prst="rect">
            <a:avLst/>
          </a:prstGeom>
          <a:noFill/>
          <a:extLst>
            <a:ext uri="{909E8E84-426E-40DD-AFC4-6F175D3DCCD1}">
              <a14:hiddenFill xmlns:a14="http://schemas.microsoft.com/office/drawing/2010/main">
                <a:solidFill>
                  <a:srgbClr val="FFFFFF"/>
                </a:solidFill>
              </a14:hiddenFill>
            </a:ext>
          </a:extLst>
        </p:spPr>
      </p:pic>
      <p:cxnSp>
        <p:nvCxnSpPr>
          <p:cNvPr id="1042" name="Straight Connector 1036">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13456" y="3262900"/>
            <a:ext cx="0" cy="769185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30" name="Picture 6" descr="Afbeelding met tekst, clipart, Menselijk gezicht, wit&#10;&#10;Automatisch gegenereerde beschrijving">
            <a:extLst>
              <a:ext uri="{FF2B5EF4-FFF2-40B4-BE49-F238E27FC236}">
                <a16:creationId xmlns:a16="http://schemas.microsoft.com/office/drawing/2014/main" id="{CE5CFE9F-516F-4866-6494-B5B4E29FCC6B}"/>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0282452" y="4118806"/>
            <a:ext cx="4221861" cy="5967294"/>
          </a:xfrm>
          <a:prstGeom prst="rect">
            <a:avLst/>
          </a:prstGeom>
          <a:noFill/>
          <a:extLst>
            <a:ext uri="{909E8E84-426E-40DD-AFC4-6F175D3DCCD1}">
              <a14:hiddenFill xmlns:a14="http://schemas.microsoft.com/office/drawing/2010/main">
                <a:solidFill>
                  <a:srgbClr val="FFFFFF"/>
                </a:solidFill>
              </a14:hiddenFill>
            </a:ext>
          </a:extLst>
        </p:spPr>
      </p:pic>
      <p:cxnSp>
        <p:nvCxnSpPr>
          <p:cNvPr id="1043" name="Straight Connector 1038">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69093" y="3262900"/>
            <a:ext cx="0" cy="769185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1026" name="Picture 2" descr="Afbeelding met tekst, clipart, schets, Graphics&#10;&#10;Automatisch gegenereerde beschrijving">
            <a:extLst>
              <a:ext uri="{FF2B5EF4-FFF2-40B4-BE49-F238E27FC236}">
                <a16:creationId xmlns:a16="http://schemas.microsoft.com/office/drawing/2014/main" id="{21B59DAE-4D47-1E07-EF6C-0E555FD48D9E}"/>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15039591" y="4991523"/>
            <a:ext cx="4221861" cy="4221861"/>
          </a:xfrm>
          <a:prstGeom prst="rect">
            <a:avLst/>
          </a:prstGeom>
          <a:noFill/>
          <a:extLst>
            <a:ext uri="{909E8E84-426E-40DD-AFC4-6F175D3DCCD1}">
              <a14:hiddenFill xmlns:a14="http://schemas.microsoft.com/office/drawing/2010/main">
                <a:solidFill>
                  <a:srgbClr val="FFFFFF"/>
                </a:solidFill>
              </a14:hiddenFill>
            </a:ext>
          </a:extLst>
        </p:spPr>
      </p:pic>
      <p:pic>
        <p:nvPicPr>
          <p:cNvPr id="2" name="object 4">
            <a:extLst>
              <a:ext uri="{FF2B5EF4-FFF2-40B4-BE49-F238E27FC236}">
                <a16:creationId xmlns:a16="http://schemas.microsoft.com/office/drawing/2014/main" id="{F2F62548-E07F-FFFA-7D08-EBE17B5AB481}"/>
              </a:ext>
            </a:extLst>
          </p:cNvPr>
          <p:cNvPicPr/>
          <p:nvPr/>
        </p:nvPicPr>
        <p:blipFill>
          <a:blip r:embed="rId7" cstate="print"/>
          <a:stretch>
            <a:fillRect/>
          </a:stretch>
        </p:blipFill>
        <p:spPr>
          <a:xfrm>
            <a:off x="16110146" y="11419048"/>
            <a:ext cx="3993954" cy="2820827"/>
          </a:xfrm>
          <a:prstGeom prst="rect">
            <a:avLst/>
          </a:prstGeom>
        </p:spPr>
      </p:pic>
    </p:spTree>
    <p:extLst>
      <p:ext uri="{BB962C8B-B14F-4D97-AF65-F5344CB8AC3E}">
        <p14:creationId xmlns:p14="http://schemas.microsoft.com/office/powerpoint/2010/main" val="2352864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5B7C7059-42C3-E607-50B9-0E49C49B4AF7}"/>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799137" y="4108226"/>
            <a:ext cx="4221861" cy="5988455"/>
          </a:xfrm>
          <a:prstGeom prst="rect">
            <a:avLst/>
          </a:prstGeom>
          <a:noFill/>
          <a:extLst>
            <a:ext uri="{909E8E84-426E-40DD-AFC4-6F175D3DCCD1}">
              <a14:hiddenFill xmlns:a14="http://schemas.microsoft.com/office/drawing/2010/main">
                <a:solidFill>
                  <a:srgbClr val="FFFFFF"/>
                </a:solidFill>
              </a14:hiddenFill>
            </a:ext>
          </a:extLst>
        </p:spPr>
      </p:pic>
      <p:cxnSp>
        <p:nvCxnSpPr>
          <p:cNvPr id="3120" name="Straight Connector 3109">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93286" y="3262900"/>
            <a:ext cx="0" cy="769185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241869A3-1557-4ACF-2C96-D8558331AEB2}"/>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5531646" y="4108226"/>
            <a:ext cx="4221861" cy="5988455"/>
          </a:xfrm>
          <a:prstGeom prst="rect">
            <a:avLst/>
          </a:prstGeom>
          <a:noFill/>
          <a:extLst>
            <a:ext uri="{909E8E84-426E-40DD-AFC4-6F175D3DCCD1}">
              <a14:hiddenFill xmlns:a14="http://schemas.microsoft.com/office/drawing/2010/main">
                <a:solidFill>
                  <a:srgbClr val="FFFFFF"/>
                </a:solidFill>
              </a14:hiddenFill>
            </a:ext>
          </a:extLst>
        </p:spPr>
      </p:pic>
      <p:cxnSp>
        <p:nvCxnSpPr>
          <p:cNvPr id="3121" name="Straight Connector 3111">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13456" y="3262900"/>
            <a:ext cx="0" cy="769185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078" name="Picture 6">
            <a:extLst>
              <a:ext uri="{FF2B5EF4-FFF2-40B4-BE49-F238E27FC236}">
                <a16:creationId xmlns:a16="http://schemas.microsoft.com/office/drawing/2014/main" id="{73ED40F7-FC34-78B1-72D2-AC33CEB1516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l="-4854" t="-468" r="-2210"/>
          <a:stretch/>
        </p:blipFill>
        <p:spPr bwMode="auto">
          <a:xfrm>
            <a:off x="10064437" y="4113030"/>
            <a:ext cx="4520122" cy="5725434"/>
          </a:xfrm>
          <a:prstGeom prst="rect">
            <a:avLst/>
          </a:prstGeom>
          <a:noFill/>
          <a:extLst>
            <a:ext uri="{909E8E84-426E-40DD-AFC4-6F175D3DCCD1}">
              <a14:hiddenFill xmlns:a14="http://schemas.microsoft.com/office/drawing/2010/main">
                <a:solidFill>
                  <a:srgbClr val="FFFFFF"/>
                </a:solidFill>
              </a14:hiddenFill>
            </a:ext>
          </a:extLst>
        </p:spPr>
      </p:pic>
      <p:cxnSp>
        <p:nvCxnSpPr>
          <p:cNvPr id="3122" name="Straight Connector 3113">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69093" y="3262900"/>
            <a:ext cx="0" cy="769185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080" name="Picture 8">
            <a:extLst>
              <a:ext uri="{FF2B5EF4-FFF2-40B4-BE49-F238E27FC236}">
                <a16:creationId xmlns:a16="http://schemas.microsoft.com/office/drawing/2014/main" id="{94ECE3F7-06F8-9152-6A1C-298443E0CF6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15039591" y="4991523"/>
            <a:ext cx="4221861" cy="4221861"/>
          </a:xfrm>
          <a:prstGeom prst="rect">
            <a:avLst/>
          </a:prstGeom>
          <a:noFill/>
          <a:extLst>
            <a:ext uri="{909E8E84-426E-40DD-AFC4-6F175D3DCCD1}">
              <a14:hiddenFill xmlns:a14="http://schemas.microsoft.com/office/drawing/2010/main">
                <a:solidFill>
                  <a:srgbClr val="FFFFFF"/>
                </a:solidFill>
              </a14:hiddenFill>
            </a:ext>
          </a:extLst>
        </p:spPr>
      </p:pic>
      <p:pic>
        <p:nvPicPr>
          <p:cNvPr id="2" name="object 4">
            <a:extLst>
              <a:ext uri="{FF2B5EF4-FFF2-40B4-BE49-F238E27FC236}">
                <a16:creationId xmlns:a16="http://schemas.microsoft.com/office/drawing/2014/main" id="{B011F0B8-E924-2AF7-91DB-D5B83C3DC045}"/>
              </a:ext>
            </a:extLst>
          </p:cNvPr>
          <p:cNvPicPr/>
          <p:nvPr/>
        </p:nvPicPr>
        <p:blipFill>
          <a:blip r:embed="rId7" cstate="print"/>
          <a:stretch>
            <a:fillRect/>
          </a:stretch>
        </p:blipFill>
        <p:spPr>
          <a:xfrm>
            <a:off x="16110146" y="11419048"/>
            <a:ext cx="3993954" cy="2820827"/>
          </a:xfrm>
          <a:prstGeom prst="rect">
            <a:avLst/>
          </a:prstGeom>
        </p:spPr>
      </p:pic>
    </p:spTree>
    <p:extLst>
      <p:ext uri="{BB962C8B-B14F-4D97-AF65-F5344CB8AC3E}">
        <p14:creationId xmlns:p14="http://schemas.microsoft.com/office/powerpoint/2010/main" val="3785533612"/>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27" name="Straight Connector 4126">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93286" y="3262900"/>
            <a:ext cx="0" cy="769185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102" name="Picture 6">
            <a:extLst>
              <a:ext uri="{FF2B5EF4-FFF2-40B4-BE49-F238E27FC236}">
                <a16:creationId xmlns:a16="http://schemas.microsoft.com/office/drawing/2014/main" id="{1C98C708-759E-5BBF-47BA-949706A845E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5531646" y="4349417"/>
            <a:ext cx="4221861" cy="5506072"/>
          </a:xfrm>
          <a:prstGeom prst="rect">
            <a:avLst/>
          </a:prstGeom>
          <a:noFill/>
          <a:extLst>
            <a:ext uri="{909E8E84-426E-40DD-AFC4-6F175D3DCCD1}">
              <a14:hiddenFill xmlns:a14="http://schemas.microsoft.com/office/drawing/2010/main">
                <a:solidFill>
                  <a:srgbClr val="FFFFFF"/>
                </a:solidFill>
              </a14:hiddenFill>
            </a:ext>
          </a:extLst>
        </p:spPr>
      </p:pic>
      <p:cxnSp>
        <p:nvCxnSpPr>
          <p:cNvPr id="4129" name="Straight Connector 4128">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13456" y="3262900"/>
            <a:ext cx="0" cy="769185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104" name="Picture 8">
            <a:extLst>
              <a:ext uri="{FF2B5EF4-FFF2-40B4-BE49-F238E27FC236}">
                <a16:creationId xmlns:a16="http://schemas.microsoft.com/office/drawing/2014/main" id="{33168F86-53DF-BF41-42C8-C76099E3E3C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0282452" y="4496339"/>
            <a:ext cx="4221861" cy="5212229"/>
          </a:xfrm>
          <a:prstGeom prst="rect">
            <a:avLst/>
          </a:prstGeom>
          <a:noFill/>
          <a:extLst>
            <a:ext uri="{909E8E84-426E-40DD-AFC4-6F175D3DCCD1}">
              <a14:hiddenFill xmlns:a14="http://schemas.microsoft.com/office/drawing/2010/main">
                <a:solidFill>
                  <a:srgbClr val="FFFFFF"/>
                </a:solidFill>
              </a14:hiddenFill>
            </a:ext>
          </a:extLst>
        </p:spPr>
      </p:pic>
      <p:cxnSp>
        <p:nvCxnSpPr>
          <p:cNvPr id="4131" name="Straight Connector 4130">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69093" y="3262900"/>
            <a:ext cx="0" cy="769185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4100" name="Picture 4" descr="Afbeelding met tekst, vectorafbeeldingen&#10;&#10;Automatisch gegenereerde beschrijving">
            <a:extLst>
              <a:ext uri="{FF2B5EF4-FFF2-40B4-BE49-F238E27FC236}">
                <a16:creationId xmlns:a16="http://schemas.microsoft.com/office/drawing/2014/main" id="{F4B045D9-098F-4CAF-C697-DE185398539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15039591" y="4306251"/>
            <a:ext cx="4221861" cy="5592404"/>
          </a:xfrm>
          <a:prstGeom prst="rect">
            <a:avLst/>
          </a:prstGeom>
          <a:noFill/>
          <a:extLst>
            <a:ext uri="{909E8E84-426E-40DD-AFC4-6F175D3DCCD1}">
              <a14:hiddenFill xmlns:a14="http://schemas.microsoft.com/office/drawing/2010/main">
                <a:solidFill>
                  <a:srgbClr val="FFFFFF"/>
                </a:solidFill>
              </a14:hiddenFill>
            </a:ext>
          </a:extLst>
        </p:spPr>
      </p:pic>
      <p:pic>
        <p:nvPicPr>
          <p:cNvPr id="2" name="object 4">
            <a:extLst>
              <a:ext uri="{FF2B5EF4-FFF2-40B4-BE49-F238E27FC236}">
                <a16:creationId xmlns:a16="http://schemas.microsoft.com/office/drawing/2014/main" id="{5D3D28BB-4787-5130-983C-DFA44A4DAD6E}"/>
              </a:ext>
            </a:extLst>
          </p:cNvPr>
          <p:cNvPicPr/>
          <p:nvPr/>
        </p:nvPicPr>
        <p:blipFill>
          <a:blip r:embed="rId5" cstate="print"/>
          <a:stretch>
            <a:fillRect/>
          </a:stretch>
        </p:blipFill>
        <p:spPr>
          <a:xfrm>
            <a:off x="16110146" y="11419048"/>
            <a:ext cx="3993954" cy="2820827"/>
          </a:xfrm>
          <a:prstGeom prst="rect">
            <a:avLst/>
          </a:prstGeom>
        </p:spPr>
      </p:pic>
      <p:pic>
        <p:nvPicPr>
          <p:cNvPr id="3" name="Afbeelding 2">
            <a:extLst>
              <a:ext uri="{FF2B5EF4-FFF2-40B4-BE49-F238E27FC236}">
                <a16:creationId xmlns:a16="http://schemas.microsoft.com/office/drawing/2014/main" id="{AACA6D8B-B892-57B0-D2C1-75A8787EDDCA}"/>
              </a:ext>
            </a:extLst>
          </p:cNvPr>
          <p:cNvPicPr>
            <a:picLocks noChangeAspect="1"/>
          </p:cNvPicPr>
          <p:nvPr/>
        </p:nvPicPr>
        <p:blipFill>
          <a:blip r:embed="rId6"/>
          <a:stretch>
            <a:fillRect/>
          </a:stretch>
        </p:blipFill>
        <p:spPr>
          <a:xfrm>
            <a:off x="910025" y="4221773"/>
            <a:ext cx="4084643" cy="5774104"/>
          </a:xfrm>
          <a:prstGeom prst="rect">
            <a:avLst/>
          </a:prstGeom>
        </p:spPr>
      </p:pic>
    </p:spTree>
    <p:extLst>
      <p:ext uri="{BB962C8B-B14F-4D97-AF65-F5344CB8AC3E}">
        <p14:creationId xmlns:p14="http://schemas.microsoft.com/office/powerpoint/2010/main" val="3408508755"/>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2028D5C5-2752-D333-235F-1A147100980C}"/>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799137" y="4118806"/>
            <a:ext cx="4221861" cy="5967294"/>
          </a:xfrm>
          <a:prstGeom prst="rect">
            <a:avLst/>
          </a:prstGeom>
          <a:noFill/>
          <a:extLst>
            <a:ext uri="{909E8E84-426E-40DD-AFC4-6F175D3DCCD1}">
              <a14:hiddenFill xmlns:a14="http://schemas.microsoft.com/office/drawing/2010/main">
                <a:solidFill>
                  <a:srgbClr val="FFFFFF"/>
                </a:solidFill>
              </a14:hiddenFill>
            </a:ext>
          </a:extLst>
        </p:spPr>
      </p:pic>
      <p:cxnSp>
        <p:nvCxnSpPr>
          <p:cNvPr id="5133" name="Straight Connector 5132">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93286" y="3262900"/>
            <a:ext cx="0" cy="769185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126" name="Picture 6">
            <a:extLst>
              <a:ext uri="{FF2B5EF4-FFF2-40B4-BE49-F238E27FC236}">
                <a16:creationId xmlns:a16="http://schemas.microsoft.com/office/drawing/2014/main" id="{3BF5178C-A2CD-D5A8-05A6-2F763F987145}"/>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531646" y="4118806"/>
            <a:ext cx="4221861" cy="5967294"/>
          </a:xfrm>
          <a:prstGeom prst="rect">
            <a:avLst/>
          </a:prstGeom>
          <a:noFill/>
          <a:extLst>
            <a:ext uri="{909E8E84-426E-40DD-AFC4-6F175D3DCCD1}">
              <a14:hiddenFill xmlns:a14="http://schemas.microsoft.com/office/drawing/2010/main">
                <a:solidFill>
                  <a:srgbClr val="FFFFFF"/>
                </a:solidFill>
              </a14:hiddenFill>
            </a:ext>
          </a:extLst>
        </p:spPr>
      </p:pic>
      <p:cxnSp>
        <p:nvCxnSpPr>
          <p:cNvPr id="5135" name="Straight Connector 5134">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13456" y="3262900"/>
            <a:ext cx="0" cy="769185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124" name="Picture 4">
            <a:extLst>
              <a:ext uri="{FF2B5EF4-FFF2-40B4-BE49-F238E27FC236}">
                <a16:creationId xmlns:a16="http://schemas.microsoft.com/office/drawing/2014/main" id="{46A80373-30CB-7987-0474-8B19F8757D0B}"/>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0282452" y="4118806"/>
            <a:ext cx="4221861" cy="5967294"/>
          </a:xfrm>
          <a:prstGeom prst="rect">
            <a:avLst/>
          </a:prstGeom>
          <a:noFill/>
          <a:extLst>
            <a:ext uri="{909E8E84-426E-40DD-AFC4-6F175D3DCCD1}">
              <a14:hiddenFill xmlns:a14="http://schemas.microsoft.com/office/drawing/2010/main">
                <a:solidFill>
                  <a:srgbClr val="FFFFFF"/>
                </a:solidFill>
              </a14:hiddenFill>
            </a:ext>
          </a:extLst>
        </p:spPr>
      </p:pic>
      <p:cxnSp>
        <p:nvCxnSpPr>
          <p:cNvPr id="5137" name="Straight Connector 5136">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69093" y="3262900"/>
            <a:ext cx="0" cy="769185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128" name="Picture 8" descr="Afbeelding met tekst&#10;&#10;Automatisch gegenereerde beschrijving">
            <a:extLst>
              <a:ext uri="{FF2B5EF4-FFF2-40B4-BE49-F238E27FC236}">
                <a16:creationId xmlns:a16="http://schemas.microsoft.com/office/drawing/2014/main" id="{109BDA04-81A1-53D1-9804-63262ECBFE8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15039591" y="4991523"/>
            <a:ext cx="4221861" cy="4221861"/>
          </a:xfrm>
          <a:prstGeom prst="rect">
            <a:avLst/>
          </a:prstGeom>
          <a:noFill/>
          <a:extLst>
            <a:ext uri="{909E8E84-426E-40DD-AFC4-6F175D3DCCD1}">
              <a14:hiddenFill xmlns:a14="http://schemas.microsoft.com/office/drawing/2010/main">
                <a:solidFill>
                  <a:srgbClr val="FFFFFF"/>
                </a:solidFill>
              </a14:hiddenFill>
            </a:ext>
          </a:extLst>
        </p:spPr>
      </p:pic>
      <p:pic>
        <p:nvPicPr>
          <p:cNvPr id="2" name="object 4">
            <a:extLst>
              <a:ext uri="{FF2B5EF4-FFF2-40B4-BE49-F238E27FC236}">
                <a16:creationId xmlns:a16="http://schemas.microsoft.com/office/drawing/2014/main" id="{12B99E22-3240-5C75-219D-B7DD591661C5}"/>
              </a:ext>
            </a:extLst>
          </p:cNvPr>
          <p:cNvPicPr/>
          <p:nvPr/>
        </p:nvPicPr>
        <p:blipFill>
          <a:blip r:embed="rId6" cstate="print"/>
          <a:stretch>
            <a:fillRect/>
          </a:stretch>
        </p:blipFill>
        <p:spPr>
          <a:xfrm>
            <a:off x="16110146" y="11419048"/>
            <a:ext cx="3993954" cy="2820827"/>
          </a:xfrm>
          <a:prstGeom prst="rect">
            <a:avLst/>
          </a:prstGeom>
        </p:spPr>
      </p:pic>
    </p:spTree>
    <p:extLst>
      <p:ext uri="{BB962C8B-B14F-4D97-AF65-F5344CB8AC3E}">
        <p14:creationId xmlns:p14="http://schemas.microsoft.com/office/powerpoint/2010/main" val="113810109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Afbeelding met tekst, schets, diagram, tekening&#10;&#10;Automatisch gegenereerde beschrijving">
            <a:extLst>
              <a:ext uri="{FF2B5EF4-FFF2-40B4-BE49-F238E27FC236}">
                <a16:creationId xmlns:a16="http://schemas.microsoft.com/office/drawing/2014/main" id="{E6EC1C5D-81B1-5EF0-E75D-0E14939808F3}"/>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799137" y="4108226"/>
            <a:ext cx="4221861" cy="5988455"/>
          </a:xfrm>
          <a:prstGeom prst="rect">
            <a:avLst/>
          </a:prstGeom>
          <a:noFill/>
          <a:extLst>
            <a:ext uri="{909E8E84-426E-40DD-AFC4-6F175D3DCCD1}">
              <a14:hiddenFill xmlns:a14="http://schemas.microsoft.com/office/drawing/2010/main">
                <a:solidFill>
                  <a:srgbClr val="FFFFFF"/>
                </a:solidFill>
              </a14:hiddenFill>
            </a:ext>
          </a:extLst>
        </p:spPr>
      </p:pic>
      <p:cxnSp>
        <p:nvCxnSpPr>
          <p:cNvPr id="6157" name="Straight Connector 6156">
            <a:extLst>
              <a:ext uri="{FF2B5EF4-FFF2-40B4-BE49-F238E27FC236}">
                <a16:creationId xmlns:a16="http://schemas.microsoft.com/office/drawing/2014/main" id="{50DA1EB8-87CF-4588-A1FD-4756F9A28F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93286" y="3262900"/>
            <a:ext cx="0" cy="769185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152" name="Picture 8" descr="Afbeelding met schets, tekening, Lijnillustraties, illustratie&#10;&#10;Automatisch gegenereerde beschrijving">
            <a:extLst>
              <a:ext uri="{FF2B5EF4-FFF2-40B4-BE49-F238E27FC236}">
                <a16:creationId xmlns:a16="http://schemas.microsoft.com/office/drawing/2014/main" id="{74037AE7-0D01-16A3-A46D-62D10286E865}"/>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531646" y="4118806"/>
            <a:ext cx="4221861" cy="5967294"/>
          </a:xfrm>
          <a:prstGeom prst="rect">
            <a:avLst/>
          </a:prstGeom>
          <a:noFill/>
          <a:extLst>
            <a:ext uri="{909E8E84-426E-40DD-AFC4-6F175D3DCCD1}">
              <a14:hiddenFill xmlns:a14="http://schemas.microsoft.com/office/drawing/2010/main">
                <a:solidFill>
                  <a:srgbClr val="FFFFFF"/>
                </a:solidFill>
              </a14:hiddenFill>
            </a:ext>
          </a:extLst>
        </p:spPr>
      </p:pic>
      <p:cxnSp>
        <p:nvCxnSpPr>
          <p:cNvPr id="6159" name="Straight Connector 6158">
            <a:extLst>
              <a:ext uri="{FF2B5EF4-FFF2-40B4-BE49-F238E27FC236}">
                <a16:creationId xmlns:a16="http://schemas.microsoft.com/office/drawing/2014/main" id="{D7A4E378-EA57-47B9-B1EB-58B998F6CF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13456" y="3262900"/>
            <a:ext cx="0" cy="769185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146" name="Picture 2" descr="Afbeelding met tekening, clipart, schets, illustratie&#10;&#10;Automatisch gegenereerde beschrijving">
            <a:extLst>
              <a:ext uri="{FF2B5EF4-FFF2-40B4-BE49-F238E27FC236}">
                <a16:creationId xmlns:a16="http://schemas.microsoft.com/office/drawing/2014/main" id="{567DE6FD-F4CA-C2F3-5767-EB1711345D72}"/>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0282452" y="4118806"/>
            <a:ext cx="4221861" cy="5967294"/>
          </a:xfrm>
          <a:prstGeom prst="rect">
            <a:avLst/>
          </a:prstGeom>
          <a:noFill/>
          <a:extLst>
            <a:ext uri="{909E8E84-426E-40DD-AFC4-6F175D3DCCD1}">
              <a14:hiddenFill xmlns:a14="http://schemas.microsoft.com/office/drawing/2010/main">
                <a:solidFill>
                  <a:srgbClr val="FFFFFF"/>
                </a:solidFill>
              </a14:hiddenFill>
            </a:ext>
          </a:extLst>
        </p:spPr>
      </p:pic>
      <p:cxnSp>
        <p:nvCxnSpPr>
          <p:cNvPr id="6161" name="Straight Connector 6160">
            <a:extLst>
              <a:ext uri="{FF2B5EF4-FFF2-40B4-BE49-F238E27FC236}">
                <a16:creationId xmlns:a16="http://schemas.microsoft.com/office/drawing/2014/main" id="{D2B31ED6-76F0-425A-9A41-C947AEF9C1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769093" y="3262900"/>
            <a:ext cx="0" cy="769185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150" name="Picture 6" descr="Afbeelding met schets, tekening, Lijnillustraties, illustratie&#10;&#10;Automatisch gegenereerde beschrijving">
            <a:extLst>
              <a:ext uri="{FF2B5EF4-FFF2-40B4-BE49-F238E27FC236}">
                <a16:creationId xmlns:a16="http://schemas.microsoft.com/office/drawing/2014/main" id="{2D00D80B-4934-CA53-7EBA-195AE3A8568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a:off x="15039591" y="4991523"/>
            <a:ext cx="4221861" cy="4221861"/>
          </a:xfrm>
          <a:prstGeom prst="rect">
            <a:avLst/>
          </a:prstGeom>
          <a:noFill/>
          <a:extLst>
            <a:ext uri="{909E8E84-426E-40DD-AFC4-6F175D3DCCD1}">
              <a14:hiddenFill xmlns:a14="http://schemas.microsoft.com/office/drawing/2010/main">
                <a:solidFill>
                  <a:srgbClr val="FFFFFF"/>
                </a:solidFill>
              </a14:hiddenFill>
            </a:ext>
          </a:extLst>
        </p:spPr>
      </p:pic>
      <p:pic>
        <p:nvPicPr>
          <p:cNvPr id="2" name="object 4">
            <a:extLst>
              <a:ext uri="{FF2B5EF4-FFF2-40B4-BE49-F238E27FC236}">
                <a16:creationId xmlns:a16="http://schemas.microsoft.com/office/drawing/2014/main" id="{AB1E5256-38D3-7BE6-9159-2942CC00319E}"/>
              </a:ext>
            </a:extLst>
          </p:cNvPr>
          <p:cNvPicPr/>
          <p:nvPr/>
        </p:nvPicPr>
        <p:blipFill>
          <a:blip r:embed="rId6" cstate="print"/>
          <a:stretch>
            <a:fillRect/>
          </a:stretch>
        </p:blipFill>
        <p:spPr>
          <a:xfrm>
            <a:off x="16110146" y="11419048"/>
            <a:ext cx="3993954" cy="2820827"/>
          </a:xfrm>
          <a:prstGeom prst="rect">
            <a:avLst/>
          </a:prstGeom>
        </p:spPr>
      </p:pic>
    </p:spTree>
    <p:extLst>
      <p:ext uri="{BB962C8B-B14F-4D97-AF65-F5344CB8AC3E}">
        <p14:creationId xmlns:p14="http://schemas.microsoft.com/office/powerpoint/2010/main" val="369995541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735" cy="14214475"/>
            <a:chOff x="0" y="0"/>
            <a:chExt cx="20104735" cy="14214475"/>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15944558" y="0"/>
              <a:ext cx="4159541" cy="8040005"/>
            </a:xfrm>
            <a:prstGeom prst="rect">
              <a:avLst/>
            </a:prstGeom>
          </p:spPr>
        </p:pic>
        <p:pic>
          <p:nvPicPr>
            <p:cNvPr id="4" name="object 4"/>
            <p:cNvPicPr/>
            <p:nvPr/>
          </p:nvPicPr>
          <p:blipFill>
            <a:blip r:embed="rId3" cstate="screen">
              <a:extLst>
                <a:ext uri="{28A0092B-C50C-407E-A947-70E740481C1C}">
                  <a14:useLocalDpi xmlns:a14="http://schemas.microsoft.com/office/drawing/2010/main"/>
                </a:ext>
              </a:extLst>
            </a:blip>
            <a:stretch>
              <a:fillRect/>
            </a:stretch>
          </p:blipFill>
          <p:spPr>
            <a:xfrm>
              <a:off x="16305336" y="0"/>
              <a:ext cx="3798748" cy="2565211"/>
            </a:xfrm>
            <a:prstGeom prst="rect">
              <a:avLst/>
            </a:prstGeom>
          </p:spPr>
        </p:pic>
        <p:sp>
          <p:nvSpPr>
            <p:cNvPr id="5" name="object 5"/>
            <p:cNvSpPr/>
            <p:nvPr/>
          </p:nvSpPr>
          <p:spPr>
            <a:xfrm>
              <a:off x="0" y="0"/>
              <a:ext cx="20104735" cy="14214475"/>
            </a:xfrm>
            <a:custGeom>
              <a:avLst/>
              <a:gdLst/>
              <a:ahLst/>
              <a:cxnLst/>
              <a:rect l="l" t="t" r="r" b="b"/>
              <a:pathLst>
                <a:path w="20104735" h="14214475">
                  <a:moveTo>
                    <a:pt x="20104404" y="14214166"/>
                  </a:moveTo>
                  <a:lnTo>
                    <a:pt x="0" y="14214166"/>
                  </a:lnTo>
                  <a:lnTo>
                    <a:pt x="0" y="0"/>
                  </a:lnTo>
                  <a:lnTo>
                    <a:pt x="20104404" y="0"/>
                  </a:lnTo>
                  <a:lnTo>
                    <a:pt x="20104404" y="14214166"/>
                  </a:lnTo>
                  <a:close/>
                </a:path>
              </a:pathLst>
            </a:custGeom>
            <a:solidFill>
              <a:srgbClr val="FF6600">
                <a:alpha val="19999"/>
              </a:srgbClr>
            </a:solidFill>
          </p:spPr>
          <p:txBody>
            <a:bodyPr wrap="square" lIns="0" tIns="0" rIns="0" bIns="0" rtlCol="0"/>
            <a:lstStyle/>
            <a:p>
              <a:endParaRPr/>
            </a:p>
          </p:txBody>
        </p:sp>
      </p:grpSp>
      <p:sp>
        <p:nvSpPr>
          <p:cNvPr id="8" name="object 3">
            <a:extLst>
              <a:ext uri="{FF2B5EF4-FFF2-40B4-BE49-F238E27FC236}">
                <a16:creationId xmlns:a16="http://schemas.microsoft.com/office/drawing/2014/main" id="{435049B4-857B-FD24-1E9A-3C78243D87D9}"/>
              </a:ext>
            </a:extLst>
          </p:cNvPr>
          <p:cNvSpPr txBox="1">
            <a:spLocks/>
          </p:cNvSpPr>
          <p:nvPr/>
        </p:nvSpPr>
        <p:spPr>
          <a:xfrm>
            <a:off x="5883745" y="8740815"/>
            <a:ext cx="14224183" cy="2905924"/>
          </a:xfrm>
          <a:prstGeom prst="rect">
            <a:avLst/>
          </a:prstGeom>
        </p:spPr>
        <p:txBody>
          <a:bodyPr vert="horz" wrap="square" lIns="0" tIns="12700" rIns="0" bIns="0" rtlCol="0" anchor="t">
            <a:spAutoFit/>
          </a:bodyPr>
          <a:lstStyle>
            <a:lvl1pPr>
              <a:defRPr>
                <a:latin typeface="+mj-lt"/>
                <a:ea typeface="+mj-ea"/>
                <a:cs typeface="+mj-cs"/>
              </a:defRPr>
            </a:lvl1pPr>
          </a:lstStyle>
          <a:p>
            <a:pPr marL="12700">
              <a:spcBef>
                <a:spcPts val="100"/>
              </a:spcBef>
            </a:pPr>
            <a:r>
              <a:rPr lang="nl-NL" sz="9400">
                <a:latin typeface="Trebuchet MS"/>
                <a:cs typeface="Trebuchet MS"/>
              </a:rPr>
              <a:t>1.4 Beroepenrally – </a:t>
            </a:r>
            <a:r>
              <a:rPr lang="nl-NL" sz="9400" err="1">
                <a:latin typeface="Trebuchet MS"/>
                <a:cs typeface="Trebuchet MS"/>
              </a:rPr>
              <a:t>Planet</a:t>
            </a:r>
            <a:r>
              <a:rPr lang="nl-NL" sz="9400">
                <a:latin typeface="Trebuchet MS"/>
                <a:cs typeface="Trebuchet MS"/>
              </a:rPr>
              <a:t> Group Arena </a:t>
            </a:r>
            <a:endParaRPr lang="nl-NL" sz="9400">
              <a:solidFill>
                <a:srgbClr val="000000"/>
              </a:solidFill>
              <a:latin typeface="Trebuchet MS"/>
              <a:cs typeface="Trebuchet MS"/>
            </a:endParaRPr>
          </a:p>
        </p:txBody>
      </p:sp>
    </p:spTree>
    <p:extLst>
      <p:ext uri="{BB962C8B-B14F-4D97-AF65-F5344CB8AC3E}">
        <p14:creationId xmlns:p14="http://schemas.microsoft.com/office/powerpoint/2010/main" val="279096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5875" y="-15875"/>
            <a:ext cx="20104735" cy="14214475"/>
            <a:chOff x="0" y="0"/>
            <a:chExt cx="20104735" cy="14214475"/>
          </a:xfrm>
        </p:grpSpPr>
        <p:pic>
          <p:nvPicPr>
            <p:cNvPr id="3" name="object 3"/>
            <p:cNvPicPr/>
            <p:nvPr/>
          </p:nvPicPr>
          <p:blipFill>
            <a:blip r:embed="rId3" cstate="screen">
              <a:extLst>
                <a:ext uri="{28A0092B-C50C-407E-A947-70E740481C1C}">
                  <a14:useLocalDpi xmlns:a14="http://schemas.microsoft.com/office/drawing/2010/main"/>
                </a:ext>
              </a:extLst>
            </a:blip>
            <a:stretch>
              <a:fillRect/>
            </a:stretch>
          </p:blipFill>
          <p:spPr>
            <a:xfrm>
              <a:off x="15944558" y="0"/>
              <a:ext cx="4159541" cy="8040005"/>
            </a:xfrm>
            <a:prstGeom prst="rect">
              <a:avLst/>
            </a:prstGeom>
          </p:spPr>
        </p:pic>
        <p:pic>
          <p:nvPicPr>
            <p:cNvPr id="4" name="object 4"/>
            <p:cNvPicPr/>
            <p:nvPr/>
          </p:nvPicPr>
          <p:blipFill>
            <a:blip r:embed="rId4" cstate="screen">
              <a:extLst>
                <a:ext uri="{28A0092B-C50C-407E-A947-70E740481C1C}">
                  <a14:useLocalDpi xmlns:a14="http://schemas.microsoft.com/office/drawing/2010/main"/>
                </a:ext>
              </a:extLst>
            </a:blip>
            <a:stretch>
              <a:fillRect/>
            </a:stretch>
          </p:blipFill>
          <p:spPr>
            <a:xfrm>
              <a:off x="16305336" y="0"/>
              <a:ext cx="3798748" cy="2565211"/>
            </a:xfrm>
            <a:prstGeom prst="rect">
              <a:avLst/>
            </a:prstGeom>
          </p:spPr>
        </p:pic>
        <p:sp>
          <p:nvSpPr>
            <p:cNvPr id="5" name="object 5"/>
            <p:cNvSpPr/>
            <p:nvPr/>
          </p:nvSpPr>
          <p:spPr>
            <a:xfrm>
              <a:off x="0" y="0"/>
              <a:ext cx="20104735" cy="14214475"/>
            </a:xfrm>
            <a:custGeom>
              <a:avLst/>
              <a:gdLst/>
              <a:ahLst/>
              <a:cxnLst/>
              <a:rect l="l" t="t" r="r" b="b"/>
              <a:pathLst>
                <a:path w="20104735" h="14214475">
                  <a:moveTo>
                    <a:pt x="20104404" y="14214166"/>
                  </a:moveTo>
                  <a:lnTo>
                    <a:pt x="0" y="14214166"/>
                  </a:lnTo>
                  <a:lnTo>
                    <a:pt x="0" y="0"/>
                  </a:lnTo>
                  <a:lnTo>
                    <a:pt x="20104404" y="0"/>
                  </a:lnTo>
                  <a:lnTo>
                    <a:pt x="20104404" y="14214166"/>
                  </a:lnTo>
                  <a:close/>
                </a:path>
              </a:pathLst>
            </a:custGeom>
            <a:solidFill>
              <a:srgbClr val="FF6600">
                <a:alpha val="19999"/>
              </a:srgbClr>
            </a:solidFill>
          </p:spPr>
          <p:txBody>
            <a:bodyPr wrap="square" lIns="0" tIns="0" rIns="0" bIns="0" rtlCol="0"/>
            <a:lstStyle/>
            <a:p>
              <a:endParaRPr/>
            </a:p>
          </p:txBody>
        </p:sp>
      </p:grpSp>
      <p:pic>
        <p:nvPicPr>
          <p:cNvPr id="7" name="Afbeelding 5">
            <a:extLst>
              <a:ext uri="{FF2B5EF4-FFF2-40B4-BE49-F238E27FC236}">
                <a16:creationId xmlns:a16="http://schemas.microsoft.com/office/drawing/2014/main" id="{1A7C1460-3656-365F-7ECF-23F06308FD34}"/>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890" y="2639547"/>
            <a:ext cx="9677400" cy="893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3">
            <a:extLst>
              <a:ext uri="{FF2B5EF4-FFF2-40B4-BE49-F238E27FC236}">
                <a16:creationId xmlns:a16="http://schemas.microsoft.com/office/drawing/2014/main" id="{435049B4-857B-FD24-1E9A-3C78243D87D9}"/>
              </a:ext>
            </a:extLst>
          </p:cNvPr>
          <p:cNvSpPr txBox="1">
            <a:spLocks/>
          </p:cNvSpPr>
          <p:nvPr/>
        </p:nvSpPr>
        <p:spPr>
          <a:xfrm>
            <a:off x="10406382" y="8938179"/>
            <a:ext cx="11660051" cy="2905924"/>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nl-NL" sz="9400" dirty="0">
                <a:latin typeface="Trebuchet MS"/>
                <a:cs typeface="Trebuchet MS"/>
              </a:rPr>
              <a:t>1.1 sectoren en beroepen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4">
            <a:extLst>
              <a:ext uri="{FF2B5EF4-FFF2-40B4-BE49-F238E27FC236}">
                <a16:creationId xmlns:a16="http://schemas.microsoft.com/office/drawing/2014/main" id="{1F572B92-6C9A-BD86-53C2-5C25408B5741}"/>
              </a:ext>
            </a:extLst>
          </p:cNvPr>
          <p:cNvPicPr/>
          <p:nvPr/>
        </p:nvPicPr>
        <p:blipFill>
          <a:blip r:embed="rId3" cstate="print"/>
          <a:stretch>
            <a:fillRect/>
          </a:stretch>
        </p:blipFill>
        <p:spPr>
          <a:xfrm>
            <a:off x="16110146" y="11419048"/>
            <a:ext cx="3993954" cy="2820827"/>
          </a:xfrm>
          <a:prstGeom prst="rect">
            <a:avLst/>
          </a:prstGeom>
        </p:spPr>
      </p:pic>
      <p:sp>
        <p:nvSpPr>
          <p:cNvPr id="10" name="Tekstballon: rechthoek 9">
            <a:extLst>
              <a:ext uri="{FF2B5EF4-FFF2-40B4-BE49-F238E27FC236}">
                <a16:creationId xmlns:a16="http://schemas.microsoft.com/office/drawing/2014/main" id="{7166565B-5B40-6443-17B3-4D6AD92AAA68}"/>
              </a:ext>
            </a:extLst>
          </p:cNvPr>
          <p:cNvSpPr/>
          <p:nvPr/>
        </p:nvSpPr>
        <p:spPr>
          <a:xfrm>
            <a:off x="12658090" y="599539"/>
            <a:ext cx="4641850" cy="4191000"/>
          </a:xfrm>
          <a:prstGeom prst="wedgeRectCallou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9600"/>
              <a:t>Wat is dat</a:t>
            </a:r>
            <a:r>
              <a:rPr lang="nl-NL" sz="8800"/>
              <a:t>?</a:t>
            </a:r>
            <a:endParaRPr lang="nl-BE" sz="5400"/>
          </a:p>
        </p:txBody>
      </p:sp>
      <p:pic>
        <p:nvPicPr>
          <p:cNvPr id="2" name="Afbeelding 1">
            <a:extLst>
              <a:ext uri="{FF2B5EF4-FFF2-40B4-BE49-F238E27FC236}">
                <a16:creationId xmlns:a16="http://schemas.microsoft.com/office/drawing/2014/main" id="{F93CC4A2-3B19-258B-B946-6DF0634F9B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7944" y="2705372"/>
            <a:ext cx="11446318" cy="7632405"/>
          </a:xfrm>
          <a:prstGeom prst="rect">
            <a:avLst/>
          </a:prstGeom>
        </p:spPr>
      </p:pic>
      <p:sp>
        <p:nvSpPr>
          <p:cNvPr id="3" name="Tekstvak 2">
            <a:extLst>
              <a:ext uri="{FF2B5EF4-FFF2-40B4-BE49-F238E27FC236}">
                <a16:creationId xmlns:a16="http://schemas.microsoft.com/office/drawing/2014/main" id="{6AF4C286-8DD4-8018-83DE-625DCC14A644}"/>
              </a:ext>
            </a:extLst>
          </p:cNvPr>
          <p:cNvSpPr txBox="1"/>
          <p:nvPr/>
        </p:nvSpPr>
        <p:spPr>
          <a:xfrm>
            <a:off x="13783180" y="5938470"/>
            <a:ext cx="4641851" cy="4401205"/>
          </a:xfrm>
          <a:prstGeom prst="rect">
            <a:avLst/>
          </a:prstGeom>
          <a:ln w="76200">
            <a:solidFill>
              <a:schemeClr val="accent6"/>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nl-NL" sz="4000" i="1">
                <a:ln w="0"/>
                <a:effectLst>
                  <a:outerShdw blurRad="38100" dist="19050" dir="2700000" algn="tl" rotWithShape="0">
                    <a:schemeClr val="dk1">
                      <a:alpha val="40000"/>
                    </a:schemeClr>
                  </a:outerShdw>
                </a:effectLst>
              </a:rPr>
              <a:t>Wat?</a:t>
            </a:r>
          </a:p>
          <a:p>
            <a:endParaRPr lang="nl-NL" sz="4000" i="1">
              <a:ln w="0"/>
              <a:effectLst>
                <a:outerShdw blurRad="38100" dist="19050" dir="2700000" algn="tl" rotWithShape="0">
                  <a:schemeClr val="dk1">
                    <a:alpha val="40000"/>
                  </a:schemeClr>
                </a:outerShdw>
              </a:effectLst>
            </a:endParaRPr>
          </a:p>
          <a:p>
            <a:r>
              <a:rPr lang="nl-NL" sz="4000" i="1">
                <a:ln w="0"/>
                <a:effectLst>
                  <a:outerShdw blurRad="38100" dist="19050" dir="2700000" algn="tl" rotWithShape="0">
                    <a:schemeClr val="dk1">
                      <a:alpha val="40000"/>
                    </a:schemeClr>
                  </a:outerShdw>
                </a:effectLst>
              </a:rPr>
              <a:t>Weetje?</a:t>
            </a:r>
          </a:p>
          <a:p>
            <a:endParaRPr lang="nl-NL" sz="4000" i="1">
              <a:ln w="0"/>
              <a:effectLst>
                <a:outerShdw blurRad="38100" dist="19050" dir="2700000" algn="tl" rotWithShape="0">
                  <a:schemeClr val="dk1">
                    <a:alpha val="40000"/>
                  </a:schemeClr>
                </a:outerShdw>
              </a:effectLst>
            </a:endParaRPr>
          </a:p>
          <a:p>
            <a:r>
              <a:rPr lang="nl-NL" sz="4000" i="1">
                <a:ln w="0"/>
                <a:effectLst>
                  <a:outerShdw blurRad="38100" dist="19050" dir="2700000" algn="tl" rotWithShape="0">
                    <a:schemeClr val="dk1">
                      <a:alpha val="40000"/>
                    </a:schemeClr>
                  </a:outerShdw>
                </a:effectLst>
              </a:rPr>
              <a:t>Welk beroep?</a:t>
            </a:r>
            <a:endParaRPr lang="nl-NL" sz="4000" i="1">
              <a:ln w="0"/>
              <a:effectLst>
                <a:outerShdw blurRad="38100" dist="19050" dir="2700000" algn="tl" rotWithShape="0">
                  <a:prstClr val="black">
                    <a:alpha val="40000"/>
                  </a:prstClr>
                </a:outerShdw>
              </a:effectLst>
              <a:ea typeface="Calibri"/>
              <a:cs typeface="Calibri"/>
            </a:endParaRPr>
          </a:p>
          <a:p>
            <a:endParaRPr lang="nl-NL" sz="4000" i="1">
              <a:ln w="0"/>
              <a:effectLst>
                <a:outerShdw blurRad="38100" dist="19050" dir="2700000" algn="tl" rotWithShape="0">
                  <a:schemeClr val="dk1">
                    <a:alpha val="40000"/>
                  </a:schemeClr>
                </a:outerShdw>
              </a:effectLst>
            </a:endParaRPr>
          </a:p>
          <a:p>
            <a:r>
              <a:rPr lang="nl-NL" sz="4000" i="1">
                <a:ln w="0"/>
                <a:effectLst>
                  <a:outerShdw blurRad="38100" dist="19050" dir="2700000" algn="tl" rotWithShape="0">
                    <a:schemeClr val="dk1">
                      <a:alpha val="40000"/>
                    </a:schemeClr>
                  </a:outerShdw>
                </a:effectLst>
              </a:rPr>
              <a:t>Welke talenten?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4">
            <a:extLst>
              <a:ext uri="{FF2B5EF4-FFF2-40B4-BE49-F238E27FC236}">
                <a16:creationId xmlns:a16="http://schemas.microsoft.com/office/drawing/2014/main" id="{1F572B92-6C9A-BD86-53C2-5C25408B5741}"/>
              </a:ext>
            </a:extLst>
          </p:cNvPr>
          <p:cNvPicPr/>
          <p:nvPr/>
        </p:nvPicPr>
        <p:blipFill>
          <a:blip r:embed="rId3" cstate="print"/>
          <a:stretch>
            <a:fillRect/>
          </a:stretch>
        </p:blipFill>
        <p:spPr>
          <a:xfrm>
            <a:off x="16110146" y="11419048"/>
            <a:ext cx="3993954" cy="2820827"/>
          </a:xfrm>
          <a:prstGeom prst="rect">
            <a:avLst/>
          </a:prstGeom>
        </p:spPr>
      </p:pic>
      <p:sp>
        <p:nvSpPr>
          <p:cNvPr id="5" name="Wolk 4">
            <a:extLst>
              <a:ext uri="{FF2B5EF4-FFF2-40B4-BE49-F238E27FC236}">
                <a16:creationId xmlns:a16="http://schemas.microsoft.com/office/drawing/2014/main" id="{A886337F-A97F-2E8A-D3D7-1CF770DC8AF2}"/>
              </a:ext>
            </a:extLst>
          </p:cNvPr>
          <p:cNvSpPr/>
          <p:nvPr/>
        </p:nvSpPr>
        <p:spPr>
          <a:xfrm>
            <a:off x="1258725" y="1304144"/>
            <a:ext cx="4737155" cy="2256576"/>
          </a:xfrm>
          <a:prstGeom prst="cloud">
            <a:avLst/>
          </a:prstGeom>
          <a:solidFill>
            <a:schemeClr val="accent6">
              <a:lumMod val="60000"/>
              <a:lumOff val="40000"/>
            </a:schemeClr>
          </a:solidFill>
          <a:ln>
            <a:solidFill>
              <a:schemeClr val="accent6"/>
            </a:solid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nl-BE" sz="4000">
                <a:solidFill>
                  <a:srgbClr val="3B3838"/>
                </a:solidFill>
                <a:latin typeface="Calibri"/>
                <a:ea typeface="Calibri" panose="020F0502020204030204" pitchFamily="34" charset="0"/>
                <a:cs typeface="Times New Roman"/>
              </a:rPr>
              <a:t>Bank en verzekering</a:t>
            </a:r>
          </a:p>
          <a:p>
            <a:pPr algn="ctr"/>
            <a:endParaRPr lang="nl-BE" sz="2800"/>
          </a:p>
        </p:txBody>
      </p:sp>
      <p:sp>
        <p:nvSpPr>
          <p:cNvPr id="6" name="Wolk 5">
            <a:extLst>
              <a:ext uri="{FF2B5EF4-FFF2-40B4-BE49-F238E27FC236}">
                <a16:creationId xmlns:a16="http://schemas.microsoft.com/office/drawing/2014/main" id="{D000B2E1-6414-3DC6-6B22-FAF3A052F855}"/>
              </a:ext>
            </a:extLst>
          </p:cNvPr>
          <p:cNvSpPr/>
          <p:nvPr/>
        </p:nvSpPr>
        <p:spPr>
          <a:xfrm>
            <a:off x="1259511" y="6128505"/>
            <a:ext cx="4737155" cy="2256576"/>
          </a:xfrm>
          <a:prstGeom prst="cloud">
            <a:avLst/>
          </a:prstGeom>
          <a:solidFill>
            <a:schemeClr val="accent6">
              <a:lumMod val="20000"/>
              <a:lumOff val="80000"/>
            </a:schemeClr>
          </a:solidFill>
          <a:ln>
            <a:solidFill>
              <a:schemeClr val="accent6"/>
            </a:solid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nl-BE" sz="4000">
                <a:solidFill>
                  <a:srgbClr val="3B3838"/>
                </a:solidFill>
                <a:latin typeface="Calibri"/>
                <a:ea typeface="Calibri" panose="020F0502020204030204" pitchFamily="34" charset="0"/>
                <a:cs typeface="Times New Roman"/>
              </a:rPr>
              <a:t>Horeca</a:t>
            </a:r>
          </a:p>
          <a:p>
            <a:pPr algn="ctr"/>
            <a:endParaRPr lang="nl-BE" sz="2800"/>
          </a:p>
        </p:txBody>
      </p:sp>
      <p:sp>
        <p:nvSpPr>
          <p:cNvPr id="7" name="Wolk 6">
            <a:extLst>
              <a:ext uri="{FF2B5EF4-FFF2-40B4-BE49-F238E27FC236}">
                <a16:creationId xmlns:a16="http://schemas.microsoft.com/office/drawing/2014/main" id="{B2BBA546-DADC-EBC7-B30A-F277E7690819}"/>
              </a:ext>
            </a:extLst>
          </p:cNvPr>
          <p:cNvSpPr/>
          <p:nvPr/>
        </p:nvSpPr>
        <p:spPr>
          <a:xfrm>
            <a:off x="7204815" y="7456139"/>
            <a:ext cx="4942871" cy="2612017"/>
          </a:xfrm>
          <a:prstGeom prst="cloud">
            <a:avLst/>
          </a:prstGeom>
          <a:solidFill>
            <a:schemeClr val="accent6">
              <a:lumMod val="60000"/>
              <a:lumOff val="40000"/>
            </a:schemeClr>
          </a:solidFill>
          <a:ln>
            <a:solidFill>
              <a:schemeClr val="accent6"/>
            </a:solid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nl-BE" sz="4000">
                <a:solidFill>
                  <a:srgbClr val="3B3838"/>
                </a:solidFill>
                <a:latin typeface="Calibri"/>
                <a:ea typeface="Calibri" panose="020F0502020204030204" pitchFamily="34" charset="0"/>
                <a:cs typeface="Times New Roman"/>
              </a:rPr>
              <a:t>Pers en communicatie </a:t>
            </a:r>
          </a:p>
          <a:p>
            <a:pPr algn="ctr"/>
            <a:endParaRPr lang="nl-BE" sz="2800"/>
          </a:p>
        </p:txBody>
      </p:sp>
      <p:sp>
        <p:nvSpPr>
          <p:cNvPr id="8" name="Wolk 7">
            <a:extLst>
              <a:ext uri="{FF2B5EF4-FFF2-40B4-BE49-F238E27FC236}">
                <a16:creationId xmlns:a16="http://schemas.microsoft.com/office/drawing/2014/main" id="{489C3037-8C48-ADD9-2153-109F1AAB51E5}"/>
              </a:ext>
            </a:extLst>
          </p:cNvPr>
          <p:cNvSpPr/>
          <p:nvPr/>
        </p:nvSpPr>
        <p:spPr>
          <a:xfrm>
            <a:off x="7074012" y="2968362"/>
            <a:ext cx="4737155" cy="2256576"/>
          </a:xfrm>
          <a:prstGeom prst="cloud">
            <a:avLst/>
          </a:prstGeom>
          <a:solidFill>
            <a:schemeClr val="accent6">
              <a:lumMod val="75000"/>
            </a:schemeClr>
          </a:solidFill>
          <a:ln>
            <a:solidFill>
              <a:schemeClr val="accent6"/>
            </a:solid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nl-BE" sz="4000">
                <a:solidFill>
                  <a:srgbClr val="3B3838"/>
                </a:solidFill>
                <a:latin typeface="Calibri"/>
                <a:ea typeface="Calibri" panose="020F0502020204030204" pitchFamily="34" charset="0"/>
                <a:cs typeface="Times New Roman"/>
              </a:rPr>
              <a:t>Technisch </a:t>
            </a:r>
          </a:p>
          <a:p>
            <a:pPr algn="ctr"/>
            <a:endParaRPr lang="nl-BE" sz="2800"/>
          </a:p>
        </p:txBody>
      </p:sp>
      <p:sp>
        <p:nvSpPr>
          <p:cNvPr id="11" name="Wolk 10">
            <a:extLst>
              <a:ext uri="{FF2B5EF4-FFF2-40B4-BE49-F238E27FC236}">
                <a16:creationId xmlns:a16="http://schemas.microsoft.com/office/drawing/2014/main" id="{CA7AD6B2-92CE-1C19-06DB-82D345FD74BD}"/>
              </a:ext>
            </a:extLst>
          </p:cNvPr>
          <p:cNvSpPr/>
          <p:nvPr/>
        </p:nvSpPr>
        <p:spPr>
          <a:xfrm>
            <a:off x="13186667" y="9494340"/>
            <a:ext cx="4737155" cy="2256576"/>
          </a:xfrm>
          <a:prstGeom prst="cloud">
            <a:avLst/>
          </a:prstGeom>
          <a:solidFill>
            <a:schemeClr val="accent6">
              <a:lumMod val="75000"/>
            </a:schemeClr>
          </a:solidFill>
          <a:ln>
            <a:solidFill>
              <a:schemeClr val="accent6"/>
            </a:solid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nl-BE" sz="4000">
                <a:solidFill>
                  <a:srgbClr val="3B3838"/>
                </a:solidFill>
                <a:latin typeface="Calibri"/>
                <a:ea typeface="Calibri" panose="020F0502020204030204" pitchFamily="34" charset="0"/>
                <a:cs typeface="Times New Roman"/>
              </a:rPr>
              <a:t>Sport  </a:t>
            </a:r>
          </a:p>
          <a:p>
            <a:pPr algn="ctr"/>
            <a:endParaRPr lang="nl-BE" sz="2800"/>
          </a:p>
        </p:txBody>
      </p:sp>
      <p:sp>
        <p:nvSpPr>
          <p:cNvPr id="12" name="Wolk 11">
            <a:extLst>
              <a:ext uri="{FF2B5EF4-FFF2-40B4-BE49-F238E27FC236}">
                <a16:creationId xmlns:a16="http://schemas.microsoft.com/office/drawing/2014/main" id="{E417FFD4-EACB-815C-5BDA-E1C088B2F8E4}"/>
              </a:ext>
            </a:extLst>
          </p:cNvPr>
          <p:cNvSpPr/>
          <p:nvPr/>
        </p:nvSpPr>
        <p:spPr>
          <a:xfrm>
            <a:off x="13186619" y="986258"/>
            <a:ext cx="4737155" cy="2256576"/>
          </a:xfrm>
          <a:prstGeom prst="cloud">
            <a:avLst/>
          </a:prstGeom>
          <a:solidFill>
            <a:schemeClr val="accent6">
              <a:lumMod val="40000"/>
              <a:lumOff val="60000"/>
            </a:schemeClr>
          </a:solidFill>
          <a:ln>
            <a:solidFill>
              <a:schemeClr val="accent6"/>
            </a:solid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nl-BE" sz="4000">
                <a:solidFill>
                  <a:srgbClr val="3B3838"/>
                </a:solidFill>
                <a:latin typeface="Calibri"/>
                <a:ea typeface="Calibri" panose="020F0502020204030204" pitchFamily="34" charset="0"/>
                <a:cs typeface="Times New Roman"/>
              </a:rPr>
              <a:t>Veilig </a:t>
            </a:r>
          </a:p>
          <a:p>
            <a:pPr algn="ctr"/>
            <a:endParaRPr lang="nl-BE" sz="2800"/>
          </a:p>
        </p:txBody>
      </p:sp>
      <p:sp>
        <p:nvSpPr>
          <p:cNvPr id="13" name="Wolk 12">
            <a:extLst>
              <a:ext uri="{FF2B5EF4-FFF2-40B4-BE49-F238E27FC236}">
                <a16:creationId xmlns:a16="http://schemas.microsoft.com/office/drawing/2014/main" id="{0B4EB331-0BA3-6A1F-ED65-A432BCB31737}"/>
              </a:ext>
            </a:extLst>
          </p:cNvPr>
          <p:cNvSpPr/>
          <p:nvPr/>
        </p:nvSpPr>
        <p:spPr>
          <a:xfrm>
            <a:off x="14237068" y="4856967"/>
            <a:ext cx="4737155" cy="2256576"/>
          </a:xfrm>
          <a:prstGeom prst="cloud">
            <a:avLst/>
          </a:prstGeom>
          <a:solidFill>
            <a:schemeClr val="accent6">
              <a:lumMod val="60000"/>
              <a:lumOff val="40000"/>
            </a:schemeClr>
          </a:solidFill>
          <a:ln>
            <a:solidFill>
              <a:schemeClr val="accent6"/>
            </a:solid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nl-BE" sz="4000">
                <a:solidFill>
                  <a:srgbClr val="3B3838"/>
                </a:solidFill>
                <a:latin typeface="Calibri"/>
                <a:ea typeface="Calibri" panose="020F0502020204030204" pitchFamily="34" charset="0"/>
                <a:cs typeface="Times New Roman"/>
              </a:rPr>
              <a:t>Retail  </a:t>
            </a:r>
          </a:p>
          <a:p>
            <a:pPr algn="ctr"/>
            <a:endParaRPr lang="nl-BE" sz="2800"/>
          </a:p>
        </p:txBody>
      </p:sp>
      <p:sp>
        <p:nvSpPr>
          <p:cNvPr id="14" name="Wolk 13">
            <a:extLst>
              <a:ext uri="{FF2B5EF4-FFF2-40B4-BE49-F238E27FC236}">
                <a16:creationId xmlns:a16="http://schemas.microsoft.com/office/drawing/2014/main" id="{8B515317-6AB3-8B7B-B577-3507F4FE9B12}"/>
              </a:ext>
            </a:extLst>
          </p:cNvPr>
          <p:cNvSpPr/>
          <p:nvPr/>
        </p:nvSpPr>
        <p:spPr>
          <a:xfrm>
            <a:off x="1260398" y="10616284"/>
            <a:ext cx="4737155" cy="2256576"/>
          </a:xfrm>
          <a:prstGeom prst="cloud">
            <a:avLst/>
          </a:prstGeom>
          <a:solidFill>
            <a:schemeClr val="accent6">
              <a:lumMod val="75000"/>
            </a:schemeClr>
          </a:solidFill>
          <a:ln>
            <a:solidFill>
              <a:schemeClr val="accent6"/>
            </a:solidFill>
          </a:ln>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nl-BE" sz="4000">
                <a:solidFill>
                  <a:srgbClr val="3B3838"/>
                </a:solidFill>
                <a:latin typeface="Calibri"/>
                <a:ea typeface="Calibri" panose="020F0502020204030204" pitchFamily="34" charset="0"/>
                <a:cs typeface="Times New Roman"/>
              </a:rPr>
              <a:t>Zorg </a:t>
            </a:r>
          </a:p>
          <a:p>
            <a:pPr algn="ctr"/>
            <a:endParaRPr lang="nl-BE" sz="2800"/>
          </a:p>
        </p:txBody>
      </p:sp>
    </p:spTree>
    <p:extLst>
      <p:ext uri="{BB962C8B-B14F-4D97-AF65-F5344CB8AC3E}">
        <p14:creationId xmlns:p14="http://schemas.microsoft.com/office/powerpoint/2010/main" val="93373967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al 5">
            <a:extLst>
              <a:ext uri="{FF2B5EF4-FFF2-40B4-BE49-F238E27FC236}">
                <a16:creationId xmlns:a16="http://schemas.microsoft.com/office/drawing/2014/main" id="{481700DC-B842-1B22-544E-102CEC05587F}"/>
              </a:ext>
            </a:extLst>
          </p:cNvPr>
          <p:cNvSpPr/>
          <p:nvPr/>
        </p:nvSpPr>
        <p:spPr>
          <a:xfrm>
            <a:off x="13412202" y="1082548"/>
            <a:ext cx="4157242" cy="219709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4400"/>
              <a:t>Horeca </a:t>
            </a:r>
            <a:endParaRPr lang="nl-BE" sz="4400">
              <a:ea typeface="Calibri"/>
              <a:cs typeface="Calibri"/>
            </a:endParaRPr>
          </a:p>
        </p:txBody>
      </p:sp>
      <p:sp>
        <p:nvSpPr>
          <p:cNvPr id="9" name="Ovaal 8">
            <a:extLst>
              <a:ext uri="{FF2B5EF4-FFF2-40B4-BE49-F238E27FC236}">
                <a16:creationId xmlns:a16="http://schemas.microsoft.com/office/drawing/2014/main" id="{F2976D45-424F-3652-E2FE-A165DBCBF0B1}"/>
              </a:ext>
            </a:extLst>
          </p:cNvPr>
          <p:cNvSpPr/>
          <p:nvPr/>
        </p:nvSpPr>
        <p:spPr>
          <a:xfrm>
            <a:off x="13691783" y="11030725"/>
            <a:ext cx="4157242" cy="219709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400"/>
              <a:t>Retail</a:t>
            </a:r>
          </a:p>
        </p:txBody>
      </p:sp>
      <p:cxnSp>
        <p:nvCxnSpPr>
          <p:cNvPr id="11" name="Rechte verbindingslijn 10">
            <a:extLst>
              <a:ext uri="{FF2B5EF4-FFF2-40B4-BE49-F238E27FC236}">
                <a16:creationId xmlns:a16="http://schemas.microsoft.com/office/drawing/2014/main" id="{0909A458-A756-0E1A-D2C9-710D361BD3B9}"/>
              </a:ext>
            </a:extLst>
          </p:cNvPr>
          <p:cNvCxnSpPr/>
          <p:nvPr/>
        </p:nvCxnSpPr>
        <p:spPr>
          <a:xfrm>
            <a:off x="10052050" y="2759533"/>
            <a:ext cx="0" cy="9802154"/>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D63FDAC7-8A4F-6FFD-63E7-98F898EE539F}"/>
              </a:ext>
            </a:extLst>
          </p:cNvPr>
          <p:cNvCxnSpPr/>
          <p:nvPr/>
        </p:nvCxnSpPr>
        <p:spPr>
          <a:xfrm>
            <a:off x="1517650" y="7108825"/>
            <a:ext cx="7467600" cy="0"/>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4" name="Rechte verbindingslijn 13">
            <a:extLst>
              <a:ext uri="{FF2B5EF4-FFF2-40B4-BE49-F238E27FC236}">
                <a16:creationId xmlns:a16="http://schemas.microsoft.com/office/drawing/2014/main" id="{D4424F91-20F5-6CBC-F320-E577F2319662}"/>
              </a:ext>
            </a:extLst>
          </p:cNvPr>
          <p:cNvCxnSpPr/>
          <p:nvPr/>
        </p:nvCxnSpPr>
        <p:spPr>
          <a:xfrm>
            <a:off x="11416341" y="7108825"/>
            <a:ext cx="746760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 name="Afbeelding 2" descr="Afbeelding met tekst, Lettertype, ontwerp&#10;&#10;Automatisch gegenereerde beschrijving">
            <a:extLst>
              <a:ext uri="{FF2B5EF4-FFF2-40B4-BE49-F238E27FC236}">
                <a16:creationId xmlns:a16="http://schemas.microsoft.com/office/drawing/2014/main" id="{92CA88D6-6D8E-2D30-C6C5-34F5447661B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040736" y="8282938"/>
            <a:ext cx="6843205" cy="1994659"/>
          </a:xfrm>
          <a:prstGeom prst="rect">
            <a:avLst/>
          </a:prstGeom>
        </p:spPr>
      </p:pic>
      <p:pic>
        <p:nvPicPr>
          <p:cNvPr id="15" name="Afbeelding 14" descr="Afbeelding met tekst, Lettertype, logo, Graphics&#10;&#10;Automatisch gegenereerde beschrijving">
            <a:extLst>
              <a:ext uri="{FF2B5EF4-FFF2-40B4-BE49-F238E27FC236}">
                <a16:creationId xmlns:a16="http://schemas.microsoft.com/office/drawing/2014/main" id="{182D9C69-76CF-7172-D5FE-5971B97D1B61}"/>
              </a:ext>
            </a:extLst>
          </p:cNvPr>
          <p:cNvPicPr>
            <a:picLocks noChangeAspect="1"/>
          </p:cNvPicPr>
          <p:nvPr/>
        </p:nvPicPr>
        <p:blipFill>
          <a:blip r:embed="rId4" cstate="screen">
            <a:extLst>
              <a:ext uri="{28A0092B-C50C-407E-A947-70E740481C1C}">
                <a14:useLocalDpi xmlns:a14="http://schemas.microsoft.com/office/drawing/2010/main"/>
              </a:ext>
            </a:extLst>
          </a:blip>
          <a:srcRect t="21159" r="5265" b="-1"/>
          <a:stretch/>
        </p:blipFill>
        <p:spPr>
          <a:xfrm>
            <a:off x="1401156" y="8573655"/>
            <a:ext cx="7700588" cy="1703941"/>
          </a:xfrm>
          <a:prstGeom prst="rect">
            <a:avLst/>
          </a:prstGeom>
        </p:spPr>
      </p:pic>
      <p:sp>
        <p:nvSpPr>
          <p:cNvPr id="19" name="Ovaal 18">
            <a:extLst>
              <a:ext uri="{FF2B5EF4-FFF2-40B4-BE49-F238E27FC236}">
                <a16:creationId xmlns:a16="http://schemas.microsoft.com/office/drawing/2014/main" id="{8BE08DEF-A90D-EE75-6DB8-8C341104465B}"/>
              </a:ext>
            </a:extLst>
          </p:cNvPr>
          <p:cNvSpPr/>
          <p:nvPr/>
        </p:nvSpPr>
        <p:spPr>
          <a:xfrm>
            <a:off x="2944124" y="989836"/>
            <a:ext cx="4157242" cy="219709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4400"/>
              <a:t>Bank en verzekering </a:t>
            </a:r>
            <a:endParaRPr lang="nl-BE" sz="4400">
              <a:ea typeface="Calibri"/>
              <a:cs typeface="Calibri"/>
            </a:endParaRPr>
          </a:p>
        </p:txBody>
      </p:sp>
      <p:pic>
        <p:nvPicPr>
          <p:cNvPr id="35" name="Afbeelding 34">
            <a:extLst>
              <a:ext uri="{FF2B5EF4-FFF2-40B4-BE49-F238E27FC236}">
                <a16:creationId xmlns:a16="http://schemas.microsoft.com/office/drawing/2014/main" id="{11616783-2AAE-6482-60CE-F0718B84EFDB}"/>
              </a:ext>
            </a:extLst>
          </p:cNvPr>
          <p:cNvPicPr>
            <a:picLocks noChangeAspect="1"/>
          </p:cNvPicPr>
          <p:nvPr/>
        </p:nvPicPr>
        <p:blipFill>
          <a:blip r:embed="rId5"/>
          <a:stretch>
            <a:fillRect/>
          </a:stretch>
        </p:blipFill>
        <p:spPr>
          <a:xfrm>
            <a:off x="3548065" y="3517778"/>
            <a:ext cx="2837920" cy="2837920"/>
          </a:xfrm>
          <a:prstGeom prst="rect">
            <a:avLst/>
          </a:prstGeom>
        </p:spPr>
      </p:pic>
      <p:pic>
        <p:nvPicPr>
          <p:cNvPr id="36" name="Afbeelding 35">
            <a:extLst>
              <a:ext uri="{FF2B5EF4-FFF2-40B4-BE49-F238E27FC236}">
                <a16:creationId xmlns:a16="http://schemas.microsoft.com/office/drawing/2014/main" id="{E68FBB8F-60B6-5FDD-93F3-7EC7859491C9}"/>
              </a:ext>
            </a:extLst>
          </p:cNvPr>
          <p:cNvPicPr>
            <a:picLocks noChangeAspect="1"/>
          </p:cNvPicPr>
          <p:nvPr/>
        </p:nvPicPr>
        <p:blipFill>
          <a:blip r:embed="rId6" cstate="screen">
            <a:extLst>
              <a:ext uri="{28A0092B-C50C-407E-A947-70E740481C1C}">
                <a14:useLocalDpi xmlns:a14="http://schemas.microsoft.com/office/drawing/2010/main"/>
              </a:ext>
            </a:extLst>
          </a:blip>
          <a:srcRect l="12727" t="18482" r="12727" b="19265"/>
          <a:stretch/>
        </p:blipFill>
        <p:spPr>
          <a:xfrm>
            <a:off x="13691783" y="3642323"/>
            <a:ext cx="3004813" cy="3011105"/>
          </a:xfrm>
          <a:prstGeom prst="rect">
            <a:avLst/>
          </a:prstGeom>
        </p:spPr>
      </p:pic>
      <p:sp>
        <p:nvSpPr>
          <p:cNvPr id="2" name="Ovaal 1">
            <a:extLst>
              <a:ext uri="{FF2B5EF4-FFF2-40B4-BE49-F238E27FC236}">
                <a16:creationId xmlns:a16="http://schemas.microsoft.com/office/drawing/2014/main" id="{8AB4CFFB-73CA-A8BE-8B67-E4ACDC6709B3}"/>
              </a:ext>
            </a:extLst>
          </p:cNvPr>
          <p:cNvSpPr/>
          <p:nvPr/>
        </p:nvSpPr>
        <p:spPr>
          <a:xfrm>
            <a:off x="3098913" y="11030724"/>
            <a:ext cx="4157242" cy="219709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4400"/>
              <a:t>Bank en verzekering </a:t>
            </a:r>
            <a:endParaRPr lang="nl-BE" sz="4400">
              <a:ea typeface="Calibri"/>
              <a:cs typeface="Calibri"/>
            </a:endParaRPr>
          </a:p>
        </p:txBody>
      </p:sp>
      <p:sp>
        <p:nvSpPr>
          <p:cNvPr id="4" name="Tekstvak 3">
            <a:extLst>
              <a:ext uri="{FF2B5EF4-FFF2-40B4-BE49-F238E27FC236}">
                <a16:creationId xmlns:a16="http://schemas.microsoft.com/office/drawing/2014/main" id="{163A3396-C1A9-3EA4-7C99-B57BE3F2B825}"/>
              </a:ext>
            </a:extLst>
          </p:cNvPr>
          <p:cNvSpPr txBox="1"/>
          <p:nvPr/>
        </p:nvSpPr>
        <p:spPr>
          <a:xfrm>
            <a:off x="17054298" y="4213463"/>
            <a:ext cx="3280377" cy="1446550"/>
          </a:xfrm>
          <a:prstGeom prst="rect">
            <a:avLst/>
          </a:prstGeom>
          <a:noFill/>
        </p:spPr>
        <p:txBody>
          <a:bodyPr wrap="square" rtlCol="0">
            <a:spAutoFit/>
          </a:bodyPr>
          <a:lstStyle/>
          <a:p>
            <a:r>
              <a:rPr lang="nl-BE" sz="4400"/>
              <a:t>Gourmet </a:t>
            </a:r>
            <a:r>
              <a:rPr lang="nl-BE" sz="4400" err="1"/>
              <a:t>Invent</a:t>
            </a:r>
            <a:r>
              <a:rPr lang="nl-BE" sz="4400"/>
              <a:t> </a:t>
            </a:r>
          </a:p>
        </p:txBody>
      </p:sp>
    </p:spTree>
    <p:extLst>
      <p:ext uri="{BB962C8B-B14F-4D97-AF65-F5344CB8AC3E}">
        <p14:creationId xmlns:p14="http://schemas.microsoft.com/office/powerpoint/2010/main" val="6191426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9"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al 5">
            <a:extLst>
              <a:ext uri="{FF2B5EF4-FFF2-40B4-BE49-F238E27FC236}">
                <a16:creationId xmlns:a16="http://schemas.microsoft.com/office/drawing/2014/main" id="{481700DC-B842-1B22-544E-102CEC05587F}"/>
              </a:ext>
            </a:extLst>
          </p:cNvPr>
          <p:cNvSpPr/>
          <p:nvPr/>
        </p:nvSpPr>
        <p:spPr>
          <a:xfrm>
            <a:off x="13412202" y="1082548"/>
            <a:ext cx="4157242" cy="219709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4400"/>
              <a:t>Veilig </a:t>
            </a:r>
            <a:endParaRPr lang="nl-BE" sz="4400">
              <a:ea typeface="Calibri"/>
              <a:cs typeface="Calibri"/>
            </a:endParaRPr>
          </a:p>
        </p:txBody>
      </p:sp>
      <p:sp>
        <p:nvSpPr>
          <p:cNvPr id="7" name="Ovaal 6">
            <a:extLst>
              <a:ext uri="{FF2B5EF4-FFF2-40B4-BE49-F238E27FC236}">
                <a16:creationId xmlns:a16="http://schemas.microsoft.com/office/drawing/2014/main" id="{616A6169-F05D-ED6D-8F68-194FAEDE56AE}"/>
              </a:ext>
            </a:extLst>
          </p:cNvPr>
          <p:cNvSpPr/>
          <p:nvPr/>
        </p:nvSpPr>
        <p:spPr>
          <a:xfrm>
            <a:off x="2944124" y="10786130"/>
            <a:ext cx="4157242" cy="219709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400"/>
              <a:t> Zorg</a:t>
            </a:r>
            <a:endParaRPr lang="nl-BE" sz="4400"/>
          </a:p>
        </p:txBody>
      </p:sp>
      <p:sp>
        <p:nvSpPr>
          <p:cNvPr id="9" name="Ovaal 8">
            <a:extLst>
              <a:ext uri="{FF2B5EF4-FFF2-40B4-BE49-F238E27FC236}">
                <a16:creationId xmlns:a16="http://schemas.microsoft.com/office/drawing/2014/main" id="{F2976D45-424F-3652-E2FE-A165DBCBF0B1}"/>
              </a:ext>
            </a:extLst>
          </p:cNvPr>
          <p:cNvSpPr/>
          <p:nvPr/>
        </p:nvSpPr>
        <p:spPr>
          <a:xfrm>
            <a:off x="13691783" y="11030725"/>
            <a:ext cx="4157242" cy="219709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400"/>
              <a:t>Veilig </a:t>
            </a:r>
          </a:p>
        </p:txBody>
      </p:sp>
      <p:cxnSp>
        <p:nvCxnSpPr>
          <p:cNvPr id="11" name="Rechte verbindingslijn 10">
            <a:extLst>
              <a:ext uri="{FF2B5EF4-FFF2-40B4-BE49-F238E27FC236}">
                <a16:creationId xmlns:a16="http://schemas.microsoft.com/office/drawing/2014/main" id="{0909A458-A756-0E1A-D2C9-710D361BD3B9}"/>
              </a:ext>
            </a:extLst>
          </p:cNvPr>
          <p:cNvCxnSpPr/>
          <p:nvPr/>
        </p:nvCxnSpPr>
        <p:spPr>
          <a:xfrm>
            <a:off x="10052050" y="2759533"/>
            <a:ext cx="0" cy="9802154"/>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D63FDAC7-8A4F-6FFD-63E7-98F898EE539F}"/>
              </a:ext>
            </a:extLst>
          </p:cNvPr>
          <p:cNvCxnSpPr/>
          <p:nvPr/>
        </p:nvCxnSpPr>
        <p:spPr>
          <a:xfrm>
            <a:off x="1517650" y="7108825"/>
            <a:ext cx="7467600" cy="0"/>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4" name="Rechte verbindingslijn 13">
            <a:extLst>
              <a:ext uri="{FF2B5EF4-FFF2-40B4-BE49-F238E27FC236}">
                <a16:creationId xmlns:a16="http://schemas.microsoft.com/office/drawing/2014/main" id="{D4424F91-20F5-6CBC-F320-E577F2319662}"/>
              </a:ext>
            </a:extLst>
          </p:cNvPr>
          <p:cNvCxnSpPr/>
          <p:nvPr/>
        </p:nvCxnSpPr>
        <p:spPr>
          <a:xfrm>
            <a:off x="11416341" y="7108825"/>
            <a:ext cx="7467600"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Ovaal 18">
            <a:extLst>
              <a:ext uri="{FF2B5EF4-FFF2-40B4-BE49-F238E27FC236}">
                <a16:creationId xmlns:a16="http://schemas.microsoft.com/office/drawing/2014/main" id="{8BE08DEF-A90D-EE75-6DB8-8C341104465B}"/>
              </a:ext>
            </a:extLst>
          </p:cNvPr>
          <p:cNvSpPr/>
          <p:nvPr/>
        </p:nvSpPr>
        <p:spPr>
          <a:xfrm>
            <a:off x="2944124" y="989836"/>
            <a:ext cx="4157242" cy="219709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BE" sz="4400">
                <a:ea typeface="Calibri"/>
                <a:cs typeface="Calibri"/>
              </a:rPr>
              <a:t>Zorg  </a:t>
            </a:r>
          </a:p>
        </p:txBody>
      </p:sp>
      <p:sp>
        <p:nvSpPr>
          <p:cNvPr id="29" name="Tekstvak 28">
            <a:extLst>
              <a:ext uri="{FF2B5EF4-FFF2-40B4-BE49-F238E27FC236}">
                <a16:creationId xmlns:a16="http://schemas.microsoft.com/office/drawing/2014/main" id="{1FC40DE5-37CF-CEA1-87C7-BE3EDEB5B2C2}"/>
              </a:ext>
            </a:extLst>
          </p:cNvPr>
          <p:cNvSpPr txBox="1"/>
          <p:nvPr/>
        </p:nvSpPr>
        <p:spPr>
          <a:xfrm>
            <a:off x="13046173" y="8945005"/>
            <a:ext cx="412365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4000">
                <a:latin typeface="Calibri"/>
                <a:ea typeface="Calibri"/>
                <a:cs typeface="Calibri"/>
              </a:rPr>
              <a:t>​</a:t>
            </a:r>
            <a:endParaRPr lang="nl-NL"/>
          </a:p>
        </p:txBody>
      </p:sp>
      <p:pic>
        <p:nvPicPr>
          <p:cNvPr id="26" name="Afbeelding 25">
            <a:extLst>
              <a:ext uri="{FF2B5EF4-FFF2-40B4-BE49-F238E27FC236}">
                <a16:creationId xmlns:a16="http://schemas.microsoft.com/office/drawing/2014/main" id="{98399DE3-47C5-077E-B41F-95C9BF9F1EEB}"/>
              </a:ext>
            </a:extLst>
          </p:cNvPr>
          <p:cNvPicPr>
            <a:picLocks noChangeAspect="1"/>
          </p:cNvPicPr>
          <p:nvPr/>
        </p:nvPicPr>
        <p:blipFill>
          <a:blip r:embed="rId3"/>
          <a:stretch>
            <a:fillRect/>
          </a:stretch>
        </p:blipFill>
        <p:spPr>
          <a:xfrm>
            <a:off x="11870013" y="3572385"/>
            <a:ext cx="7468578" cy="2542048"/>
          </a:xfrm>
          <a:prstGeom prst="rect">
            <a:avLst/>
          </a:prstGeom>
        </p:spPr>
      </p:pic>
      <p:pic>
        <p:nvPicPr>
          <p:cNvPr id="31" name="Afbeelding 30">
            <a:extLst>
              <a:ext uri="{FF2B5EF4-FFF2-40B4-BE49-F238E27FC236}">
                <a16:creationId xmlns:a16="http://schemas.microsoft.com/office/drawing/2014/main" id="{E6AAE665-AAA5-ECAD-427E-33D8D1CB29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209908" y="7970170"/>
            <a:ext cx="6240834" cy="2657555"/>
          </a:xfrm>
          <a:prstGeom prst="rect">
            <a:avLst/>
          </a:prstGeom>
        </p:spPr>
      </p:pic>
      <p:pic>
        <p:nvPicPr>
          <p:cNvPr id="32" name="Afbeelding 31">
            <a:extLst>
              <a:ext uri="{FF2B5EF4-FFF2-40B4-BE49-F238E27FC236}">
                <a16:creationId xmlns:a16="http://schemas.microsoft.com/office/drawing/2014/main" id="{BAFDD2B7-3AFD-B333-0849-65D64B73F3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04443" y="3754022"/>
            <a:ext cx="5772765" cy="2804615"/>
          </a:xfrm>
          <a:prstGeom prst="rect">
            <a:avLst/>
          </a:prstGeom>
        </p:spPr>
      </p:pic>
      <p:pic>
        <p:nvPicPr>
          <p:cNvPr id="34" name="Afbeelding 33">
            <a:extLst>
              <a:ext uri="{FF2B5EF4-FFF2-40B4-BE49-F238E27FC236}">
                <a16:creationId xmlns:a16="http://schemas.microsoft.com/office/drawing/2014/main" id="{E0774412-C381-641F-FFD4-21454FFB8190}"/>
              </a:ext>
            </a:extLst>
          </p:cNvPr>
          <p:cNvPicPr>
            <a:picLocks noChangeAspect="1"/>
          </p:cNvPicPr>
          <p:nvPr/>
        </p:nvPicPr>
        <p:blipFill>
          <a:blip r:embed="rId6" cstate="screen">
            <a:extLst>
              <a:ext uri="{28A0092B-C50C-407E-A947-70E740481C1C}">
                <a14:useLocalDpi xmlns:a14="http://schemas.microsoft.com/office/drawing/2010/main"/>
              </a:ext>
            </a:extLst>
          </a:blip>
          <a:srcRect l="14680" t="3657" b="11044"/>
          <a:stretch/>
        </p:blipFill>
        <p:spPr>
          <a:xfrm>
            <a:off x="2791667" y="7403352"/>
            <a:ext cx="3084059" cy="3083306"/>
          </a:xfrm>
          <a:prstGeom prst="rect">
            <a:avLst/>
          </a:prstGeom>
        </p:spPr>
      </p:pic>
      <p:sp>
        <p:nvSpPr>
          <p:cNvPr id="3" name="Tekstvak 2">
            <a:extLst>
              <a:ext uri="{FF2B5EF4-FFF2-40B4-BE49-F238E27FC236}">
                <a16:creationId xmlns:a16="http://schemas.microsoft.com/office/drawing/2014/main" id="{72BF168F-966A-8A17-A399-E9F32F5737DF}"/>
              </a:ext>
            </a:extLst>
          </p:cNvPr>
          <p:cNvSpPr txBox="1"/>
          <p:nvPr/>
        </p:nvSpPr>
        <p:spPr>
          <a:xfrm>
            <a:off x="5369709" y="8112283"/>
            <a:ext cx="4865357" cy="2123658"/>
          </a:xfrm>
          <a:prstGeom prst="rect">
            <a:avLst/>
          </a:prstGeom>
          <a:noFill/>
        </p:spPr>
        <p:txBody>
          <a:bodyPr wrap="square" rtlCol="0">
            <a:spAutoFit/>
          </a:bodyPr>
          <a:lstStyle/>
          <a:p>
            <a:r>
              <a:rPr lang="nl-BE" sz="4400"/>
              <a:t>Kiné en sportpraktijk Wezenbeek </a:t>
            </a:r>
          </a:p>
        </p:txBody>
      </p:sp>
    </p:spTree>
    <p:extLst>
      <p:ext uri="{BB962C8B-B14F-4D97-AF65-F5344CB8AC3E}">
        <p14:creationId xmlns:p14="http://schemas.microsoft.com/office/powerpoint/2010/main" val="20245541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04066-FF12-18A3-D4E1-B4A5F5AC3679}"/>
            </a:ext>
          </a:extLst>
        </p:cNvPr>
        <p:cNvGrpSpPr/>
        <p:nvPr/>
      </p:nvGrpSpPr>
      <p:grpSpPr>
        <a:xfrm>
          <a:off x="0" y="0"/>
          <a:ext cx="0" cy="0"/>
          <a:chOff x="0" y="0"/>
          <a:chExt cx="0" cy="0"/>
        </a:xfrm>
      </p:grpSpPr>
      <p:sp>
        <p:nvSpPr>
          <p:cNvPr id="6" name="Ovaal 5">
            <a:extLst>
              <a:ext uri="{FF2B5EF4-FFF2-40B4-BE49-F238E27FC236}">
                <a16:creationId xmlns:a16="http://schemas.microsoft.com/office/drawing/2014/main" id="{E679C342-A165-3E5E-4557-00E35BFBCEFA}"/>
              </a:ext>
            </a:extLst>
          </p:cNvPr>
          <p:cNvSpPr/>
          <p:nvPr/>
        </p:nvSpPr>
        <p:spPr>
          <a:xfrm>
            <a:off x="7973429" y="8858282"/>
            <a:ext cx="4157242" cy="219709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4400"/>
              <a:t>Horeca </a:t>
            </a:r>
            <a:endParaRPr lang="nl-BE" sz="4400">
              <a:ea typeface="Calibri"/>
              <a:cs typeface="Calibri"/>
            </a:endParaRPr>
          </a:p>
        </p:txBody>
      </p:sp>
      <p:sp>
        <p:nvSpPr>
          <p:cNvPr id="7" name="Ovaal 6">
            <a:extLst>
              <a:ext uri="{FF2B5EF4-FFF2-40B4-BE49-F238E27FC236}">
                <a16:creationId xmlns:a16="http://schemas.microsoft.com/office/drawing/2014/main" id="{DA523BC4-1B1A-FFC8-727C-37ED8E6FF1F1}"/>
              </a:ext>
            </a:extLst>
          </p:cNvPr>
          <p:cNvSpPr/>
          <p:nvPr/>
        </p:nvSpPr>
        <p:spPr>
          <a:xfrm>
            <a:off x="7973429" y="244191"/>
            <a:ext cx="4157242" cy="219709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3600"/>
              <a:t> Pers en communicatie </a:t>
            </a:r>
            <a:endParaRPr lang="nl-BE" sz="3600"/>
          </a:p>
        </p:txBody>
      </p:sp>
      <p:sp>
        <p:nvSpPr>
          <p:cNvPr id="9" name="Ovaal 8">
            <a:extLst>
              <a:ext uri="{FF2B5EF4-FFF2-40B4-BE49-F238E27FC236}">
                <a16:creationId xmlns:a16="http://schemas.microsoft.com/office/drawing/2014/main" id="{09DABF07-907D-59EE-986B-469357ED8806}"/>
              </a:ext>
            </a:extLst>
          </p:cNvPr>
          <p:cNvSpPr/>
          <p:nvPr/>
        </p:nvSpPr>
        <p:spPr>
          <a:xfrm>
            <a:off x="7973429" y="6035206"/>
            <a:ext cx="4157242" cy="219709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400"/>
              <a:t>Retail</a:t>
            </a:r>
          </a:p>
        </p:txBody>
      </p:sp>
      <p:cxnSp>
        <p:nvCxnSpPr>
          <p:cNvPr id="22" name="Rechte verbindingslijn met pijl 21">
            <a:extLst>
              <a:ext uri="{FF2B5EF4-FFF2-40B4-BE49-F238E27FC236}">
                <a16:creationId xmlns:a16="http://schemas.microsoft.com/office/drawing/2014/main" id="{DC0F9F2A-BBAE-B0DD-F0BA-11AF89327D25}"/>
              </a:ext>
            </a:extLst>
          </p:cNvPr>
          <p:cNvCxnSpPr>
            <a:cxnSpLocks/>
            <a:stCxn id="34" idx="0"/>
          </p:cNvCxnSpPr>
          <p:nvPr/>
        </p:nvCxnSpPr>
        <p:spPr>
          <a:xfrm flipV="1">
            <a:off x="3056991" y="2039815"/>
            <a:ext cx="4916438" cy="3296662"/>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24" name="Rechte verbindingslijn met pijl 23">
            <a:extLst>
              <a:ext uri="{FF2B5EF4-FFF2-40B4-BE49-F238E27FC236}">
                <a16:creationId xmlns:a16="http://schemas.microsoft.com/office/drawing/2014/main" id="{AA593DD7-A2B4-DD54-5A66-940B23047E2B}"/>
              </a:ext>
            </a:extLst>
          </p:cNvPr>
          <p:cNvCxnSpPr>
            <a:cxnSpLocks/>
          </p:cNvCxnSpPr>
          <p:nvPr/>
        </p:nvCxnSpPr>
        <p:spPr>
          <a:xfrm flipV="1">
            <a:off x="5135371" y="4691334"/>
            <a:ext cx="2710330" cy="1639509"/>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pic>
        <p:nvPicPr>
          <p:cNvPr id="34" name="Picture 2" descr="Home | KAA Gent Website">
            <a:extLst>
              <a:ext uri="{FF2B5EF4-FFF2-40B4-BE49-F238E27FC236}">
                <a16:creationId xmlns:a16="http://schemas.microsoft.com/office/drawing/2014/main" id="{421AF3BC-910A-A96E-CB36-68CDFEACF3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06337" y="5336477"/>
            <a:ext cx="3901307" cy="3901307"/>
          </a:xfrm>
          <a:prstGeom prst="rect">
            <a:avLst/>
          </a:prstGeom>
          <a:noFill/>
          <a:extLst>
            <a:ext uri="{909E8E84-426E-40DD-AFC4-6F175D3DCCD1}">
              <a14:hiddenFill xmlns:a14="http://schemas.microsoft.com/office/drawing/2010/main">
                <a:solidFill>
                  <a:srgbClr val="FFFFFF"/>
                </a:solidFill>
              </a14:hiddenFill>
            </a:ext>
          </a:extLst>
        </p:spPr>
      </p:pic>
      <p:sp>
        <p:nvSpPr>
          <p:cNvPr id="2" name="Ovaal 1">
            <a:extLst>
              <a:ext uri="{FF2B5EF4-FFF2-40B4-BE49-F238E27FC236}">
                <a16:creationId xmlns:a16="http://schemas.microsoft.com/office/drawing/2014/main" id="{72D3EA62-EBA8-4F4A-591C-8A36658528FE}"/>
              </a:ext>
            </a:extLst>
          </p:cNvPr>
          <p:cNvSpPr/>
          <p:nvPr/>
        </p:nvSpPr>
        <p:spPr>
          <a:xfrm>
            <a:off x="7973429" y="11681358"/>
            <a:ext cx="4157242" cy="219709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BE" sz="4400">
                <a:ea typeface="Calibri"/>
                <a:cs typeface="Calibri"/>
              </a:rPr>
              <a:t>Technisch </a:t>
            </a:r>
          </a:p>
        </p:txBody>
      </p:sp>
      <p:sp>
        <p:nvSpPr>
          <p:cNvPr id="4" name="Ovaal 3">
            <a:extLst>
              <a:ext uri="{FF2B5EF4-FFF2-40B4-BE49-F238E27FC236}">
                <a16:creationId xmlns:a16="http://schemas.microsoft.com/office/drawing/2014/main" id="{65DC7BDC-5BD6-9166-251B-C60D38633ABE}"/>
              </a:ext>
            </a:extLst>
          </p:cNvPr>
          <p:cNvSpPr/>
          <p:nvPr/>
        </p:nvSpPr>
        <p:spPr>
          <a:xfrm>
            <a:off x="7973429" y="3267357"/>
            <a:ext cx="4157242" cy="219709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4400"/>
              <a:t>Sport </a:t>
            </a:r>
            <a:endParaRPr lang="nl-BE" sz="4400">
              <a:ea typeface="Calibri"/>
              <a:cs typeface="Calibri"/>
            </a:endParaRPr>
          </a:p>
        </p:txBody>
      </p:sp>
      <p:cxnSp>
        <p:nvCxnSpPr>
          <p:cNvPr id="18" name="Rechte verbindingslijn met pijl 17">
            <a:extLst>
              <a:ext uri="{FF2B5EF4-FFF2-40B4-BE49-F238E27FC236}">
                <a16:creationId xmlns:a16="http://schemas.microsoft.com/office/drawing/2014/main" id="{C0670422-D5A2-2A89-8866-BCC7DF06ADB9}"/>
              </a:ext>
            </a:extLst>
          </p:cNvPr>
          <p:cNvCxnSpPr>
            <a:cxnSpLocks/>
          </p:cNvCxnSpPr>
          <p:nvPr/>
        </p:nvCxnSpPr>
        <p:spPr>
          <a:xfrm flipV="1">
            <a:off x="5007644" y="7287130"/>
            <a:ext cx="2838057" cy="475345"/>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26" name="Rechte verbindingslijn met pijl 25">
            <a:extLst>
              <a:ext uri="{FF2B5EF4-FFF2-40B4-BE49-F238E27FC236}">
                <a16:creationId xmlns:a16="http://schemas.microsoft.com/office/drawing/2014/main" id="{BECCCAD0-03DC-6160-2746-A9D23B80EAD0}"/>
              </a:ext>
            </a:extLst>
          </p:cNvPr>
          <p:cNvCxnSpPr>
            <a:cxnSpLocks/>
          </p:cNvCxnSpPr>
          <p:nvPr/>
        </p:nvCxnSpPr>
        <p:spPr>
          <a:xfrm>
            <a:off x="4878115" y="8664391"/>
            <a:ext cx="2967586" cy="1292436"/>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29" name="Rechte verbindingslijn met pijl 28">
            <a:extLst>
              <a:ext uri="{FF2B5EF4-FFF2-40B4-BE49-F238E27FC236}">
                <a16:creationId xmlns:a16="http://schemas.microsoft.com/office/drawing/2014/main" id="{18ED3BB2-29AD-E654-C18A-697AE7F7F247}"/>
              </a:ext>
            </a:extLst>
          </p:cNvPr>
          <p:cNvCxnSpPr>
            <a:cxnSpLocks/>
          </p:cNvCxnSpPr>
          <p:nvPr/>
        </p:nvCxnSpPr>
        <p:spPr>
          <a:xfrm>
            <a:off x="2993127" y="9399673"/>
            <a:ext cx="4916438" cy="2918139"/>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235054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2" grpId="0" animBg="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EC95B-27A1-9286-BA0A-8BB62D3AD27B}"/>
              </a:ext>
            </a:extLst>
          </p:cNvPr>
          <p:cNvSpPr>
            <a:spLocks noGrp="1"/>
          </p:cNvSpPr>
          <p:nvPr>
            <p:ph type="title"/>
          </p:nvPr>
        </p:nvSpPr>
        <p:spPr>
          <a:xfrm>
            <a:off x="761468" y="629165"/>
            <a:ext cx="17397425" cy="1981200"/>
          </a:xfrm>
        </p:spPr>
        <p:txBody>
          <a:bodyPr/>
          <a:lstStyle/>
          <a:p>
            <a:r>
              <a:rPr lang="nl-NL"/>
              <a:t>Welke talenten heb jij (nu al)? </a:t>
            </a:r>
            <a:endParaRPr lang="nl-BE"/>
          </a:p>
        </p:txBody>
      </p:sp>
      <p:pic>
        <p:nvPicPr>
          <p:cNvPr id="4" name="Afbeelding 3">
            <a:extLst>
              <a:ext uri="{FF2B5EF4-FFF2-40B4-BE49-F238E27FC236}">
                <a16:creationId xmlns:a16="http://schemas.microsoft.com/office/drawing/2014/main" id="{B5730484-96B0-C3E1-BA71-229EA7950415}"/>
              </a:ext>
            </a:extLst>
          </p:cNvPr>
          <p:cNvPicPr>
            <a:picLocks noChangeAspect="1"/>
          </p:cNvPicPr>
          <p:nvPr/>
        </p:nvPicPr>
        <p:blipFill>
          <a:blip r:embed="rId3"/>
          <a:stretch>
            <a:fillRect/>
          </a:stretch>
        </p:blipFill>
        <p:spPr>
          <a:xfrm>
            <a:off x="6001743" y="6012649"/>
            <a:ext cx="8100613" cy="2867070"/>
          </a:xfrm>
          <a:prstGeom prst="rect">
            <a:avLst/>
          </a:prstGeom>
        </p:spPr>
      </p:pic>
      <p:sp>
        <p:nvSpPr>
          <p:cNvPr id="5" name="Wolk 4">
            <a:extLst>
              <a:ext uri="{FF2B5EF4-FFF2-40B4-BE49-F238E27FC236}">
                <a16:creationId xmlns:a16="http://schemas.microsoft.com/office/drawing/2014/main" id="{0F09F720-8091-485F-A85E-EE745302A68F}"/>
              </a:ext>
            </a:extLst>
          </p:cNvPr>
          <p:cNvSpPr/>
          <p:nvPr/>
        </p:nvSpPr>
        <p:spPr>
          <a:xfrm>
            <a:off x="1744747" y="3230366"/>
            <a:ext cx="7280557" cy="2649432"/>
          </a:xfrm>
          <a:prstGeom prst="cloud">
            <a:avLst/>
          </a:prstGeom>
          <a:solidFill>
            <a:schemeClr val="accent6"/>
          </a:solidFill>
          <a:ln>
            <a:solidFill>
              <a:schemeClr val="accent6"/>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BE" sz="2968">
                <a:solidFill>
                  <a:srgbClr val="3B3838"/>
                </a:solidFill>
                <a:latin typeface="Calibri" panose="020F0502020204030204" pitchFamily="34" charset="0"/>
                <a:ea typeface="Calibri" panose="020F0502020204030204" pitchFamily="34" charset="0"/>
                <a:cs typeface="Times New Roman" panose="02020603050405020304" pitchFamily="18" charset="0"/>
              </a:rPr>
              <a:t>je goed bent in dingen maken of repareren met je handen.</a:t>
            </a:r>
          </a:p>
          <a:p>
            <a:pPr algn="ctr"/>
            <a:endParaRPr lang="nl-BE"/>
          </a:p>
        </p:txBody>
      </p:sp>
      <p:sp>
        <p:nvSpPr>
          <p:cNvPr id="6" name="Wolk 5">
            <a:extLst>
              <a:ext uri="{FF2B5EF4-FFF2-40B4-BE49-F238E27FC236}">
                <a16:creationId xmlns:a16="http://schemas.microsoft.com/office/drawing/2014/main" id="{989B906D-0525-AA45-E9B5-5DC1DAFEEA14}"/>
              </a:ext>
            </a:extLst>
          </p:cNvPr>
          <p:cNvSpPr/>
          <p:nvPr/>
        </p:nvSpPr>
        <p:spPr>
          <a:xfrm>
            <a:off x="11195050" y="3230366"/>
            <a:ext cx="7280557" cy="2649432"/>
          </a:xfrm>
          <a:prstGeom prst="cloud">
            <a:avLst/>
          </a:prstGeom>
          <a:solidFill>
            <a:schemeClr val="accent6"/>
          </a:solidFill>
          <a:ln>
            <a:solidFill>
              <a:schemeClr val="accent6"/>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BE" sz="2968">
                <a:solidFill>
                  <a:srgbClr val="3B3838"/>
                </a:solidFill>
                <a:latin typeface="Calibri" panose="020F0502020204030204" pitchFamily="34" charset="0"/>
                <a:ea typeface="Calibri" panose="020F0502020204030204" pitchFamily="34" charset="0"/>
                <a:cs typeface="Times New Roman" panose="02020603050405020304" pitchFamily="18" charset="0"/>
              </a:rPr>
              <a:t>Je kan goed met anderen praten en dingen duidelijk uitleggen</a:t>
            </a:r>
          </a:p>
          <a:p>
            <a:pPr algn="ctr"/>
            <a:endParaRPr lang="nl-BE"/>
          </a:p>
        </p:txBody>
      </p:sp>
      <p:sp>
        <p:nvSpPr>
          <p:cNvPr id="7" name="Wolk 6">
            <a:extLst>
              <a:ext uri="{FF2B5EF4-FFF2-40B4-BE49-F238E27FC236}">
                <a16:creationId xmlns:a16="http://schemas.microsoft.com/office/drawing/2014/main" id="{B2562F33-2D7C-1F5D-BA09-97829532EC58}"/>
              </a:ext>
            </a:extLst>
          </p:cNvPr>
          <p:cNvSpPr/>
          <p:nvPr/>
        </p:nvSpPr>
        <p:spPr>
          <a:xfrm>
            <a:off x="538502" y="9491325"/>
            <a:ext cx="7280557" cy="2649432"/>
          </a:xfrm>
          <a:prstGeom prst="cloud">
            <a:avLst/>
          </a:prstGeom>
          <a:solidFill>
            <a:schemeClr val="accent6"/>
          </a:solidFill>
          <a:ln>
            <a:solidFill>
              <a:schemeClr val="accent6"/>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BE" sz="2968">
                <a:solidFill>
                  <a:srgbClr val="3B3838"/>
                </a:solidFill>
                <a:latin typeface="Calibri" panose="020F0502020204030204" pitchFamily="34" charset="0"/>
                <a:ea typeface="Calibri" panose="020F0502020204030204" pitchFamily="34" charset="0"/>
                <a:cs typeface="Times New Roman" panose="02020603050405020304" pitchFamily="18" charset="0"/>
              </a:rPr>
              <a:t>Je bent iemand die niet snel opgeeft en blijft doorgaan</a:t>
            </a:r>
          </a:p>
          <a:p>
            <a:pPr algn="ctr"/>
            <a:endParaRPr lang="nl-BE"/>
          </a:p>
        </p:txBody>
      </p:sp>
      <p:sp>
        <p:nvSpPr>
          <p:cNvPr id="10" name="Wolk 9">
            <a:extLst>
              <a:ext uri="{FF2B5EF4-FFF2-40B4-BE49-F238E27FC236}">
                <a16:creationId xmlns:a16="http://schemas.microsoft.com/office/drawing/2014/main" id="{3BD9DEB7-8395-DF85-E92D-CAC2E559C36F}"/>
              </a:ext>
            </a:extLst>
          </p:cNvPr>
          <p:cNvSpPr/>
          <p:nvPr/>
        </p:nvSpPr>
        <p:spPr>
          <a:xfrm>
            <a:off x="11226800" y="9545302"/>
            <a:ext cx="7280557" cy="2649432"/>
          </a:xfrm>
          <a:prstGeom prst="cloud">
            <a:avLst/>
          </a:prstGeom>
          <a:solidFill>
            <a:schemeClr val="accent6"/>
          </a:solidFill>
          <a:ln>
            <a:solidFill>
              <a:schemeClr val="accent6"/>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BE" sz="2968">
                <a:solidFill>
                  <a:srgbClr val="3B3838"/>
                </a:solidFill>
                <a:latin typeface="Calibri" panose="020F0502020204030204" pitchFamily="34" charset="0"/>
                <a:ea typeface="Calibri" panose="020F0502020204030204" pitchFamily="34" charset="0"/>
                <a:cs typeface="Times New Roman" panose="02020603050405020304" pitchFamily="18" charset="0"/>
              </a:rPr>
              <a:t>Je draagt zorg voor het materiaal en de mensen waarmee je werkt</a:t>
            </a:r>
          </a:p>
          <a:p>
            <a:pPr algn="ctr"/>
            <a:endParaRPr lang="nl-BE"/>
          </a:p>
        </p:txBody>
      </p:sp>
      <p:pic>
        <p:nvPicPr>
          <p:cNvPr id="3" name="object 4">
            <a:extLst>
              <a:ext uri="{FF2B5EF4-FFF2-40B4-BE49-F238E27FC236}">
                <a16:creationId xmlns:a16="http://schemas.microsoft.com/office/drawing/2014/main" id="{7CA8418A-8D79-771E-B8B7-DEC4943C5116}"/>
              </a:ext>
            </a:extLst>
          </p:cNvPr>
          <p:cNvPicPr/>
          <p:nvPr/>
        </p:nvPicPr>
        <p:blipFill>
          <a:blip r:embed="rId4" cstate="print"/>
          <a:stretch>
            <a:fillRect/>
          </a:stretch>
        </p:blipFill>
        <p:spPr>
          <a:xfrm>
            <a:off x="16110146" y="11419048"/>
            <a:ext cx="3993954" cy="2820827"/>
          </a:xfrm>
          <a:prstGeom prst="rect">
            <a:avLst/>
          </a:prstGeom>
        </p:spPr>
      </p:pic>
    </p:spTree>
    <p:extLst>
      <p:ext uri="{BB962C8B-B14F-4D97-AF65-F5344CB8AC3E}">
        <p14:creationId xmlns:p14="http://schemas.microsoft.com/office/powerpoint/2010/main" val="417264716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4434E868-E2A4-551F-7447-959D28FE89E4}"/>
              </a:ext>
            </a:extLst>
          </p:cNvPr>
          <p:cNvSpPr txBox="1">
            <a:spLocks/>
          </p:cNvSpPr>
          <p:nvPr/>
        </p:nvSpPr>
        <p:spPr>
          <a:xfrm>
            <a:off x="755650" y="591026"/>
            <a:ext cx="17397425" cy="1981200"/>
          </a:xfrm>
          <a:prstGeom prst="rect">
            <a:avLst/>
          </a:prstGeom>
        </p:spPr>
        <p:txBody>
          <a:bodyPr/>
          <a:lstStyle>
            <a:lvl1pPr>
              <a:defRPr>
                <a:latin typeface="+mj-lt"/>
                <a:ea typeface="+mj-ea"/>
                <a:cs typeface="+mj-cs"/>
              </a:defRPr>
            </a:lvl1pPr>
          </a:lstStyle>
          <a:p>
            <a:r>
              <a:rPr lang="nl-BE" sz="8450" b="1">
                <a:solidFill>
                  <a:schemeClr val="tx1"/>
                </a:solidFill>
                <a:latin typeface="Trebuchet MS"/>
              </a:rPr>
              <a:t>Opdracht: smiley aanduiden </a:t>
            </a:r>
          </a:p>
        </p:txBody>
      </p:sp>
      <p:sp>
        <p:nvSpPr>
          <p:cNvPr id="14" name="Ovaal 13">
            <a:extLst>
              <a:ext uri="{FF2B5EF4-FFF2-40B4-BE49-F238E27FC236}">
                <a16:creationId xmlns:a16="http://schemas.microsoft.com/office/drawing/2014/main" id="{A2E33B49-E0FE-6865-440D-55BAD9C4D456}"/>
              </a:ext>
            </a:extLst>
          </p:cNvPr>
          <p:cNvSpPr/>
          <p:nvPr/>
        </p:nvSpPr>
        <p:spPr>
          <a:xfrm>
            <a:off x="14278002" y="2328989"/>
            <a:ext cx="5070447" cy="3954579"/>
          </a:xfrm>
          <a:prstGeom prst="ellipse">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4800">
                <a:solidFill>
                  <a:schemeClr val="tx1"/>
                </a:solidFill>
              </a:rPr>
              <a:t>18 talenten</a:t>
            </a:r>
          </a:p>
          <a:p>
            <a:pPr algn="ctr"/>
            <a:r>
              <a:rPr lang="nl-BE" sz="4800">
                <a:solidFill>
                  <a:schemeClr val="tx1"/>
                </a:solidFill>
              </a:rPr>
              <a:t>Voor de rally</a:t>
            </a:r>
            <a:r>
              <a:rPr lang="nl-BE"/>
              <a:t>--</a:t>
            </a:r>
          </a:p>
        </p:txBody>
      </p:sp>
      <p:pic>
        <p:nvPicPr>
          <p:cNvPr id="3" name="Afbeelding 2">
            <a:extLst>
              <a:ext uri="{FF2B5EF4-FFF2-40B4-BE49-F238E27FC236}">
                <a16:creationId xmlns:a16="http://schemas.microsoft.com/office/drawing/2014/main" id="{8972ED93-9EF3-3F7B-634C-78A06FED5097}"/>
              </a:ext>
            </a:extLst>
          </p:cNvPr>
          <p:cNvPicPr>
            <a:picLocks noChangeAspect="1"/>
          </p:cNvPicPr>
          <p:nvPr/>
        </p:nvPicPr>
        <p:blipFill>
          <a:blip r:embed="rId3"/>
          <a:stretch>
            <a:fillRect/>
          </a:stretch>
        </p:blipFill>
        <p:spPr>
          <a:xfrm>
            <a:off x="2369497" y="2572226"/>
            <a:ext cx="11135487" cy="10499173"/>
          </a:xfrm>
          <a:prstGeom prst="rect">
            <a:avLst/>
          </a:prstGeom>
        </p:spPr>
      </p:pic>
      <p:sp>
        <p:nvSpPr>
          <p:cNvPr id="9" name="Ovaal 8">
            <a:extLst>
              <a:ext uri="{FF2B5EF4-FFF2-40B4-BE49-F238E27FC236}">
                <a16:creationId xmlns:a16="http://schemas.microsoft.com/office/drawing/2014/main" id="{0FA147D9-D68B-5BF0-6886-521D9BDE97CE}"/>
              </a:ext>
            </a:extLst>
          </p:cNvPr>
          <p:cNvSpPr/>
          <p:nvPr/>
        </p:nvSpPr>
        <p:spPr>
          <a:xfrm>
            <a:off x="10861809" y="2954215"/>
            <a:ext cx="2643175" cy="1599211"/>
          </a:xfrm>
          <a:prstGeom prst="ellipse">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3832159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afgeronde hoeken 2">
            <a:extLst>
              <a:ext uri="{FF2B5EF4-FFF2-40B4-BE49-F238E27FC236}">
                <a16:creationId xmlns:a16="http://schemas.microsoft.com/office/drawing/2014/main" id="{FA5DED18-5E17-F726-7F13-2C57B3508C52}"/>
              </a:ext>
            </a:extLst>
          </p:cNvPr>
          <p:cNvSpPr>
            <a:spLocks/>
          </p:cNvSpPr>
          <p:nvPr/>
        </p:nvSpPr>
        <p:spPr bwMode="auto">
          <a:xfrm>
            <a:off x="5060950" y="2613025"/>
            <a:ext cx="9982200" cy="6172200"/>
          </a:xfrm>
          <a:custGeom>
            <a:avLst/>
            <a:gdLst>
              <a:gd name="T0" fmla="*/ 3194196 w 6388391"/>
              <a:gd name="T1" fmla="*/ 0 h 3011164"/>
              <a:gd name="T2" fmla="*/ 6388391 w 6388391"/>
              <a:gd name="T3" fmla="*/ 1505582 h 3011164"/>
              <a:gd name="T4" fmla="*/ 3194196 w 6388391"/>
              <a:gd name="T5" fmla="*/ 3011164 h 3011164"/>
              <a:gd name="T6" fmla="*/ 0 w 6388391"/>
              <a:gd name="T7" fmla="*/ 1505582 h 3011164"/>
              <a:gd name="T8" fmla="*/ 17694720 60000 65536"/>
              <a:gd name="T9" fmla="*/ 0 60000 65536"/>
              <a:gd name="T10" fmla="*/ 5898240 60000 65536"/>
              <a:gd name="T11" fmla="*/ 11796480 60000 65536"/>
              <a:gd name="T12" fmla="*/ 146995 w 6388391"/>
              <a:gd name="T13" fmla="*/ 146995 h 3011164"/>
              <a:gd name="T14" fmla="*/ 6241396 w 6388391"/>
              <a:gd name="T15" fmla="*/ 2864169 h 3011164"/>
            </a:gdLst>
            <a:ahLst/>
            <a:cxnLst>
              <a:cxn ang="T8">
                <a:pos x="T0" y="T1"/>
              </a:cxn>
              <a:cxn ang="T9">
                <a:pos x="T2" y="T3"/>
              </a:cxn>
              <a:cxn ang="T10">
                <a:pos x="T4" y="T5"/>
              </a:cxn>
              <a:cxn ang="T11">
                <a:pos x="T6" y="T7"/>
              </a:cxn>
            </a:cxnLst>
            <a:rect l="T12" t="T13" r="T14" b="T15"/>
            <a:pathLst>
              <a:path w="6388391" h="3011164">
                <a:moveTo>
                  <a:pt x="501861" y="0"/>
                </a:moveTo>
                <a:lnTo>
                  <a:pt x="501861" y="0"/>
                </a:lnTo>
                <a:cubicBezTo>
                  <a:pt x="224690" y="0"/>
                  <a:pt x="0" y="224690"/>
                  <a:pt x="0" y="501860"/>
                </a:cubicBezTo>
                <a:lnTo>
                  <a:pt x="0" y="2509303"/>
                </a:lnTo>
                <a:lnTo>
                  <a:pt x="0" y="2509302"/>
                </a:lnTo>
                <a:cubicBezTo>
                  <a:pt x="0" y="2786473"/>
                  <a:pt x="224690" y="3011163"/>
                  <a:pt x="501860" y="3011163"/>
                </a:cubicBezTo>
                <a:lnTo>
                  <a:pt x="5886530" y="3011164"/>
                </a:lnTo>
                <a:lnTo>
                  <a:pt x="5886530" y="3011163"/>
                </a:lnTo>
                <a:cubicBezTo>
                  <a:pt x="6163700" y="3011163"/>
                  <a:pt x="6388391" y="2786473"/>
                  <a:pt x="6388391" y="2509303"/>
                </a:cubicBezTo>
                <a:lnTo>
                  <a:pt x="6388391" y="501861"/>
                </a:lnTo>
                <a:cubicBezTo>
                  <a:pt x="6388391" y="224690"/>
                  <a:pt x="6163700" y="0"/>
                  <a:pt x="5886530" y="0"/>
                </a:cubicBezTo>
                <a:lnTo>
                  <a:pt x="501861" y="0"/>
                </a:lnTo>
                <a:close/>
              </a:path>
            </a:pathLst>
          </a:custGeom>
          <a:solidFill>
            <a:srgbClr val="F8CBAD"/>
          </a:solidFill>
          <a:ln w="12701">
            <a:solidFill>
              <a:srgbClr val="ED7D31"/>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NL" altLang="nl-BE" sz="11500">
                <a:solidFill>
                  <a:srgbClr val="000000"/>
                </a:solidFill>
                <a:cs typeface="Calibri" panose="020F0502020204030204" pitchFamily="34" charset="0"/>
              </a:rPr>
              <a:t>Jullie zijn klaar voor de beroepenrally!  </a:t>
            </a:r>
          </a:p>
        </p:txBody>
      </p:sp>
    </p:spTree>
    <p:extLst>
      <p:ext uri="{BB962C8B-B14F-4D97-AF65-F5344CB8AC3E}">
        <p14:creationId xmlns:p14="http://schemas.microsoft.com/office/powerpoint/2010/main" val="3527627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afgeronde hoeken 2">
            <a:extLst>
              <a:ext uri="{FF2B5EF4-FFF2-40B4-BE49-F238E27FC236}">
                <a16:creationId xmlns:a16="http://schemas.microsoft.com/office/drawing/2014/main" id="{1F373DB9-1EF0-1EEF-5BF3-5AF0459FEA45}"/>
              </a:ext>
            </a:extLst>
          </p:cNvPr>
          <p:cNvSpPr>
            <a:spLocks/>
          </p:cNvSpPr>
          <p:nvPr/>
        </p:nvSpPr>
        <p:spPr bwMode="auto">
          <a:xfrm>
            <a:off x="5099050" y="3146425"/>
            <a:ext cx="9906000" cy="4822825"/>
          </a:xfrm>
          <a:custGeom>
            <a:avLst/>
            <a:gdLst>
              <a:gd name="T0" fmla="*/ 3194196 w 6388391"/>
              <a:gd name="T1" fmla="*/ 0 h 3011164"/>
              <a:gd name="T2" fmla="*/ 6388391 w 6388391"/>
              <a:gd name="T3" fmla="*/ 1505582 h 3011164"/>
              <a:gd name="T4" fmla="*/ 3194196 w 6388391"/>
              <a:gd name="T5" fmla="*/ 3011164 h 3011164"/>
              <a:gd name="T6" fmla="*/ 0 w 6388391"/>
              <a:gd name="T7" fmla="*/ 1505582 h 3011164"/>
              <a:gd name="T8" fmla="*/ 17694720 60000 65536"/>
              <a:gd name="T9" fmla="*/ 0 60000 65536"/>
              <a:gd name="T10" fmla="*/ 5898240 60000 65536"/>
              <a:gd name="T11" fmla="*/ 11796480 60000 65536"/>
              <a:gd name="T12" fmla="*/ 146995 w 6388391"/>
              <a:gd name="T13" fmla="*/ 146995 h 3011164"/>
              <a:gd name="T14" fmla="*/ 6241396 w 6388391"/>
              <a:gd name="T15" fmla="*/ 2864169 h 3011164"/>
            </a:gdLst>
            <a:ahLst/>
            <a:cxnLst>
              <a:cxn ang="T8">
                <a:pos x="T0" y="T1"/>
              </a:cxn>
              <a:cxn ang="T9">
                <a:pos x="T2" y="T3"/>
              </a:cxn>
              <a:cxn ang="T10">
                <a:pos x="T4" y="T5"/>
              </a:cxn>
              <a:cxn ang="T11">
                <a:pos x="T6" y="T7"/>
              </a:cxn>
            </a:cxnLst>
            <a:rect l="T12" t="T13" r="T14" b="T15"/>
            <a:pathLst>
              <a:path w="6388391" h="3011164">
                <a:moveTo>
                  <a:pt x="501861" y="0"/>
                </a:moveTo>
                <a:lnTo>
                  <a:pt x="501861" y="0"/>
                </a:lnTo>
                <a:cubicBezTo>
                  <a:pt x="224690" y="0"/>
                  <a:pt x="0" y="224690"/>
                  <a:pt x="0" y="501860"/>
                </a:cubicBezTo>
                <a:lnTo>
                  <a:pt x="0" y="2509303"/>
                </a:lnTo>
                <a:lnTo>
                  <a:pt x="0" y="2509302"/>
                </a:lnTo>
                <a:cubicBezTo>
                  <a:pt x="0" y="2786473"/>
                  <a:pt x="224690" y="3011163"/>
                  <a:pt x="501860" y="3011163"/>
                </a:cubicBezTo>
                <a:lnTo>
                  <a:pt x="5886530" y="3011164"/>
                </a:lnTo>
                <a:lnTo>
                  <a:pt x="5886530" y="3011163"/>
                </a:lnTo>
                <a:cubicBezTo>
                  <a:pt x="6163700" y="3011163"/>
                  <a:pt x="6388391" y="2786473"/>
                  <a:pt x="6388391" y="2509303"/>
                </a:cubicBezTo>
                <a:lnTo>
                  <a:pt x="6388391" y="501861"/>
                </a:lnTo>
                <a:cubicBezTo>
                  <a:pt x="6388391" y="224690"/>
                  <a:pt x="6163700" y="0"/>
                  <a:pt x="5886530" y="0"/>
                </a:cubicBezTo>
                <a:lnTo>
                  <a:pt x="501861" y="0"/>
                </a:lnTo>
                <a:close/>
              </a:path>
            </a:pathLst>
          </a:custGeom>
          <a:solidFill>
            <a:srgbClr val="F8CBAD"/>
          </a:solidFill>
          <a:ln w="12701">
            <a:solidFill>
              <a:srgbClr val="ED7D31"/>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NL" altLang="nl-BE" sz="11500">
                <a:solidFill>
                  <a:srgbClr val="000000"/>
                </a:solidFill>
                <a:cs typeface="Calibri" panose="020F0502020204030204" pitchFamily="34" charset="0"/>
              </a:rPr>
              <a:t>Les na de beroepenrally </a:t>
            </a:r>
          </a:p>
        </p:txBody>
      </p:sp>
    </p:spTree>
    <p:extLst>
      <p:ext uri="{BB962C8B-B14F-4D97-AF65-F5344CB8AC3E}">
        <p14:creationId xmlns:p14="http://schemas.microsoft.com/office/powerpoint/2010/main" val="332240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2A59EB-F54E-F290-599F-B2D84C0FC441}"/>
              </a:ext>
            </a:extLst>
          </p:cNvPr>
          <p:cNvSpPr>
            <a:spLocks noGrp="1"/>
          </p:cNvSpPr>
          <p:nvPr>
            <p:ph type="title"/>
          </p:nvPr>
        </p:nvSpPr>
        <p:spPr>
          <a:xfrm>
            <a:off x="761468" y="629165"/>
            <a:ext cx="17397425" cy="2600712"/>
          </a:xfrm>
        </p:spPr>
        <p:txBody>
          <a:bodyPr/>
          <a:lstStyle/>
          <a:p>
            <a:r>
              <a:rPr lang="nl-NL"/>
              <a:t>Verbindingsoefening via Learning app  Route 1 en 2 </a:t>
            </a:r>
            <a:endParaRPr lang="nl-BE"/>
          </a:p>
        </p:txBody>
      </p:sp>
      <p:pic>
        <p:nvPicPr>
          <p:cNvPr id="3" name="object 4">
            <a:extLst>
              <a:ext uri="{FF2B5EF4-FFF2-40B4-BE49-F238E27FC236}">
                <a16:creationId xmlns:a16="http://schemas.microsoft.com/office/drawing/2014/main" id="{12B89163-F5EF-FDCC-63C7-96881FAE3103}"/>
              </a:ext>
            </a:extLst>
          </p:cNvPr>
          <p:cNvPicPr/>
          <p:nvPr/>
        </p:nvPicPr>
        <p:blipFill>
          <a:blip r:embed="rId3" cstate="print"/>
          <a:stretch>
            <a:fillRect/>
          </a:stretch>
        </p:blipFill>
        <p:spPr>
          <a:xfrm>
            <a:off x="16110146" y="11419048"/>
            <a:ext cx="3993954" cy="2820827"/>
          </a:xfrm>
          <a:prstGeom prst="rect">
            <a:avLst/>
          </a:prstGeom>
        </p:spPr>
      </p:pic>
      <p:graphicFrame>
        <p:nvGraphicFramePr>
          <p:cNvPr id="9" name="Tabel 8">
            <a:extLst>
              <a:ext uri="{FF2B5EF4-FFF2-40B4-BE49-F238E27FC236}">
                <a16:creationId xmlns:a16="http://schemas.microsoft.com/office/drawing/2014/main" id="{00C4BAFD-AFDE-79EE-EE09-570E019F3E17}"/>
              </a:ext>
            </a:extLst>
          </p:cNvPr>
          <p:cNvGraphicFramePr>
            <a:graphicFrameLocks noGrp="1"/>
          </p:cNvGraphicFramePr>
          <p:nvPr>
            <p:extLst>
              <p:ext uri="{D42A27DB-BD31-4B8C-83A1-F6EECF244321}">
                <p14:modId xmlns:p14="http://schemas.microsoft.com/office/powerpoint/2010/main" val="1149528246"/>
              </p:ext>
            </p:extLst>
          </p:nvPr>
        </p:nvGraphicFramePr>
        <p:xfrm>
          <a:off x="2902865" y="3508444"/>
          <a:ext cx="13441652" cy="10510104"/>
        </p:xfrm>
        <a:graphic>
          <a:graphicData uri="http://schemas.openxmlformats.org/drawingml/2006/table">
            <a:tbl>
              <a:tblPr firstRow="1" firstCol="1" bandRow="1"/>
              <a:tblGrid>
                <a:gridCol w="2833642">
                  <a:extLst>
                    <a:ext uri="{9D8B030D-6E8A-4147-A177-3AD203B41FA5}">
                      <a16:colId xmlns:a16="http://schemas.microsoft.com/office/drawing/2014/main" val="2006146504"/>
                    </a:ext>
                  </a:extLst>
                </a:gridCol>
                <a:gridCol w="5423095">
                  <a:extLst>
                    <a:ext uri="{9D8B030D-6E8A-4147-A177-3AD203B41FA5}">
                      <a16:colId xmlns:a16="http://schemas.microsoft.com/office/drawing/2014/main" val="4224909884"/>
                    </a:ext>
                  </a:extLst>
                </a:gridCol>
                <a:gridCol w="5184915">
                  <a:extLst>
                    <a:ext uri="{9D8B030D-6E8A-4147-A177-3AD203B41FA5}">
                      <a16:colId xmlns:a16="http://schemas.microsoft.com/office/drawing/2014/main" val="216650310"/>
                    </a:ext>
                  </a:extLst>
                </a:gridCol>
              </a:tblGrid>
              <a:tr h="1570864">
                <a:tc>
                  <a:txBody>
                    <a:bodyPr/>
                    <a:lstStyle/>
                    <a:p>
                      <a:pPr algn="ctr">
                        <a:lnSpc>
                          <a:spcPct val="150000"/>
                        </a:lnSpc>
                      </a:pPr>
                      <a:r>
                        <a:rPr lang="nl-NL" sz="36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Learning App </a:t>
                      </a:r>
                      <a:endParaRPr lang="nl-BE" sz="36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nl-NL" sz="36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Link</a:t>
                      </a:r>
                      <a:endParaRPr lang="nl-BE" sz="36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nl-NL" sz="36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QR code </a:t>
                      </a:r>
                      <a:endParaRPr lang="nl-BE" sz="36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61075080"/>
                  </a:ext>
                </a:extLst>
              </a:tr>
              <a:tr h="4055512">
                <a:tc>
                  <a:txBody>
                    <a:bodyPr/>
                    <a:lstStyle/>
                    <a:p>
                      <a:pPr algn="just">
                        <a:lnSpc>
                          <a:spcPct val="150000"/>
                        </a:lnSpc>
                      </a:pPr>
                      <a:r>
                        <a:rPr lang="nl-NL" sz="36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Voormiddag – </a:t>
                      </a:r>
                      <a:r>
                        <a:rPr lang="nl-NL" sz="36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traject 1 </a:t>
                      </a:r>
                      <a:endParaRPr lang="nl-BE" sz="36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marL="1371600" algn="just">
                        <a:lnSpc>
                          <a:spcPct val="150000"/>
                        </a:lnSpc>
                      </a:pPr>
                      <a:r>
                        <a:rPr lang="nl-NL" sz="36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nl-BE" sz="3600">
                        <a:solidFill>
                          <a:srgbClr val="3B3838"/>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nl-NL" sz="36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Link: </a:t>
                      </a:r>
                      <a:r>
                        <a:rPr lang="nl-NL" sz="3600"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hlinkClick r:id="rId4"/>
                        </a:rPr>
                        <a:t>https://learningapps.org/watch?v=pye9vezic24</a:t>
                      </a:r>
                      <a:endParaRPr lang="nl-BE" sz="36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endParaRPr lang="nl-NL" sz="36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5851004"/>
                  </a:ext>
                </a:extLst>
              </a:tr>
              <a:tr h="4883728">
                <a:tc>
                  <a:txBody>
                    <a:bodyPr/>
                    <a:lstStyle/>
                    <a:p>
                      <a:pPr algn="just">
                        <a:lnSpc>
                          <a:spcPct val="150000"/>
                        </a:lnSpc>
                      </a:pPr>
                      <a:r>
                        <a:rPr lang="nl-NL" sz="36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Voormiddag – </a:t>
                      </a:r>
                      <a:r>
                        <a:rPr lang="nl-NL" sz="36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traject 2 </a:t>
                      </a:r>
                      <a:endParaRPr lang="nl-BE" sz="36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nl-NL" sz="36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Link: </a:t>
                      </a:r>
                      <a:r>
                        <a:rPr lang="nl-NL" sz="3600"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hlinkClick r:id="rId5"/>
                        </a:rPr>
                        <a:t>https://learningapps.org/watch?v=pxhpswow224</a:t>
                      </a:r>
                      <a:endParaRPr lang="nl-BE" sz="36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l-NL" sz="36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36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endParaRPr lang="nl-NL" sz="36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780778"/>
                  </a:ext>
                </a:extLst>
              </a:tr>
            </a:tbl>
          </a:graphicData>
        </a:graphic>
      </p:graphicFrame>
      <p:pic>
        <p:nvPicPr>
          <p:cNvPr id="1026" name="Picture 2">
            <a:extLst>
              <a:ext uri="{FF2B5EF4-FFF2-40B4-BE49-F238E27FC236}">
                <a16:creationId xmlns:a16="http://schemas.microsoft.com/office/drawing/2014/main" id="{CD64BE19-9C8D-6B97-A75F-48C148A3A8D9}"/>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747343" y="5183131"/>
            <a:ext cx="3827072" cy="3851387"/>
          </a:xfrm>
          <a:prstGeom prst="rect">
            <a:avLst/>
          </a:prstGeom>
          <a:noFill/>
          <a:extLst>
            <a:ext uri="{909E8E84-426E-40DD-AFC4-6F175D3DCCD1}">
              <a14:hiddenFill xmlns:a14="http://schemas.microsoft.com/office/drawing/2010/main">
                <a:solidFill>
                  <a:srgbClr val="FFFFFF"/>
                </a:solidFill>
              </a14:hiddenFill>
            </a:ext>
          </a:extLst>
        </p:spPr>
      </p:pic>
      <p:pic>
        <p:nvPicPr>
          <p:cNvPr id="1025" name="Afbeelding 1">
            <a:extLst>
              <a:ext uri="{FF2B5EF4-FFF2-40B4-BE49-F238E27FC236}">
                <a16:creationId xmlns:a16="http://schemas.microsoft.com/office/drawing/2014/main" id="{AC4E7B09-393F-2B95-CB09-40B83665E11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747343" y="9710528"/>
            <a:ext cx="3827072" cy="38515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a:extLst>
              <a:ext uri="{FF2B5EF4-FFF2-40B4-BE49-F238E27FC236}">
                <a16:creationId xmlns:a16="http://schemas.microsoft.com/office/drawing/2014/main" id="{9DFD8B3B-93C9-D2EF-E645-DBCDB2495A69}"/>
              </a:ext>
            </a:extLst>
          </p:cNvPr>
          <p:cNvSpPr txBox="1">
            <a:spLocks noGrp="1"/>
          </p:cNvSpPr>
          <p:nvPr>
            <p:ph type="title"/>
          </p:nvPr>
        </p:nvSpPr>
        <p:spPr>
          <a:xfrm>
            <a:off x="1538148" y="860425"/>
            <a:ext cx="8917201" cy="1300356"/>
          </a:xfrm>
        </p:spPr>
        <p:txBody>
          <a:bodyPr/>
          <a:lstStyle/>
          <a:p>
            <a:pPr eaLnBrk="1"/>
            <a:r>
              <a:rPr altLang="nl-BE" dirty="0">
                <a:latin typeface="Trebuchet MS" panose="020B0603020202020204" pitchFamily="34" charset="0"/>
              </a:rPr>
              <a:t>We </a:t>
            </a:r>
            <a:r>
              <a:rPr altLang="nl-BE" dirty="0" err="1">
                <a:latin typeface="Trebuchet MS" panose="020B0603020202020204" pitchFamily="34" charset="0"/>
              </a:rPr>
              <a:t>vliegen</a:t>
            </a:r>
            <a:r>
              <a:rPr altLang="nl-BE" dirty="0">
                <a:latin typeface="Trebuchet MS" panose="020B0603020202020204" pitchFamily="34" charset="0"/>
              </a:rPr>
              <a:t> er in! </a:t>
            </a:r>
            <a:endParaRPr lang="nl-BE" altLang="nl-BE" dirty="0">
              <a:latin typeface="Trebuchet MS" panose="020B0603020202020204" pitchFamily="34" charset="0"/>
            </a:endParaRPr>
          </a:p>
        </p:txBody>
      </p:sp>
      <p:sp>
        <p:nvSpPr>
          <p:cNvPr id="3" name="Tijdelijke aanduiding voor inhoud 2">
            <a:extLst>
              <a:ext uri="{FF2B5EF4-FFF2-40B4-BE49-F238E27FC236}">
                <a16:creationId xmlns:a16="http://schemas.microsoft.com/office/drawing/2014/main" id="{48B80414-AAA6-CCDE-5877-C89A142428B5}"/>
              </a:ext>
            </a:extLst>
          </p:cNvPr>
          <p:cNvSpPr txBox="1">
            <a:spLocks noGrp="1"/>
          </p:cNvSpPr>
          <p:nvPr>
            <p:ph idx="1"/>
          </p:nvPr>
        </p:nvSpPr>
        <p:spPr>
          <a:xfrm>
            <a:off x="2051050" y="6542851"/>
            <a:ext cx="5753752" cy="3023469"/>
          </a:xfrm>
        </p:spPr>
        <p:txBody>
          <a:bodyPr>
            <a:noAutofit/>
          </a:bodyPr>
          <a:lstStyle/>
          <a:p>
            <a:pPr>
              <a:defRPr/>
            </a:pPr>
            <a:r>
              <a:rPr sz="11873" err="1">
                <a:solidFill>
                  <a:srgbClr val="E48312"/>
                </a:solidFill>
                <a:effectLst>
                  <a:outerShdw dist="25402" dir="5400000">
                    <a:srgbClr val="6E747A"/>
                  </a:outerShdw>
                </a:effectLst>
              </a:rPr>
              <a:t>Beroep</a:t>
            </a:r>
            <a:r>
              <a:rPr sz="8905">
                <a:solidFill>
                  <a:srgbClr val="E48312"/>
                </a:solidFill>
                <a:effectLst>
                  <a:outerShdw dist="25402" dir="5400000">
                    <a:srgbClr val="6E747A"/>
                  </a:outerShdw>
                </a:effectLst>
              </a:rPr>
              <a:t>	</a:t>
            </a:r>
            <a:endParaRPr lang="nl-BE" sz="8905">
              <a:solidFill>
                <a:srgbClr val="E48312"/>
              </a:solidFill>
              <a:effectLst>
                <a:outerShdw dist="25402" dir="5400000">
                  <a:srgbClr val="6E747A"/>
                </a:outerShdw>
              </a:effectLst>
            </a:endParaRPr>
          </a:p>
        </p:txBody>
      </p:sp>
      <p:sp>
        <p:nvSpPr>
          <p:cNvPr id="4" name="Tijdelijke aanduiding voor inhoud 3">
            <a:extLst>
              <a:ext uri="{FF2B5EF4-FFF2-40B4-BE49-F238E27FC236}">
                <a16:creationId xmlns:a16="http://schemas.microsoft.com/office/drawing/2014/main" id="{B4DDB0AC-3D92-37BA-A0EE-F6F8EF9EE567}"/>
              </a:ext>
            </a:extLst>
          </p:cNvPr>
          <p:cNvSpPr txBox="1">
            <a:spLocks noGrp="1"/>
          </p:cNvSpPr>
          <p:nvPr>
            <p:ph idx="2"/>
          </p:nvPr>
        </p:nvSpPr>
        <p:spPr>
          <a:xfrm>
            <a:off x="13321673" y="6542851"/>
            <a:ext cx="5012936" cy="2960642"/>
          </a:xfrm>
        </p:spPr>
        <p:txBody>
          <a:bodyPr>
            <a:normAutofit/>
          </a:bodyPr>
          <a:lstStyle/>
          <a:p>
            <a:pPr>
              <a:lnSpc>
                <a:spcPct val="80000"/>
              </a:lnSpc>
              <a:defRPr/>
            </a:pPr>
            <a:r>
              <a:rPr sz="12532">
                <a:solidFill>
                  <a:srgbClr val="E48312"/>
                </a:solidFill>
                <a:effectLst>
                  <a:outerShdw dist="25402" dir="5400000">
                    <a:srgbClr val="6E747A"/>
                  </a:outerShdw>
                </a:effectLst>
              </a:rPr>
              <a:t>Sector</a:t>
            </a:r>
            <a:r>
              <a:rPr sz="2309"/>
              <a:t> </a:t>
            </a:r>
            <a:endParaRPr lang="nl-BE" sz="2309"/>
          </a:p>
        </p:txBody>
      </p:sp>
      <p:sp>
        <p:nvSpPr>
          <p:cNvPr id="9221" name="Ovaal 4">
            <a:extLst>
              <a:ext uri="{FF2B5EF4-FFF2-40B4-BE49-F238E27FC236}">
                <a16:creationId xmlns:a16="http://schemas.microsoft.com/office/drawing/2014/main" id="{B9B9E53B-1944-C5F0-3404-4D390701E73C}"/>
              </a:ext>
            </a:extLst>
          </p:cNvPr>
          <p:cNvSpPr>
            <a:spLocks/>
          </p:cNvSpPr>
          <p:nvPr/>
        </p:nvSpPr>
        <p:spPr bwMode="auto">
          <a:xfrm>
            <a:off x="1538148" y="4899025"/>
            <a:ext cx="5965788" cy="5253766"/>
          </a:xfrm>
          <a:custGeom>
            <a:avLst/>
            <a:gdLst>
              <a:gd name="T0" fmla="*/ 1809136 w 3618271"/>
              <a:gd name="T1" fmla="*/ 0 h 3185650"/>
              <a:gd name="T2" fmla="*/ 3618271 w 3618271"/>
              <a:gd name="T3" fmla="*/ 1592825 h 3185650"/>
              <a:gd name="T4" fmla="*/ 1809136 w 3618271"/>
              <a:gd name="T5" fmla="*/ 3185650 h 3185650"/>
              <a:gd name="T6" fmla="*/ 0 w 3618271"/>
              <a:gd name="T7" fmla="*/ 1592825 h 3185650"/>
              <a:gd name="T8" fmla="*/ 529884 w 3618271"/>
              <a:gd name="T9" fmla="*/ 466528 h 3185650"/>
              <a:gd name="T10" fmla="*/ 529884 w 3618271"/>
              <a:gd name="T11" fmla="*/ 2719122 h 3185650"/>
              <a:gd name="T12" fmla="*/ 3088387 w 3618271"/>
              <a:gd name="T13" fmla="*/ 2719122 h 3185650"/>
              <a:gd name="T14" fmla="*/ 3088387 w 3618271"/>
              <a:gd name="T15" fmla="*/ 466528 h 318565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529884 w 3618271"/>
              <a:gd name="T25" fmla="*/ 466528 h 3185650"/>
              <a:gd name="T26" fmla="*/ 3088387 w 3618271"/>
              <a:gd name="T27" fmla="*/ 2719122 h 3185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8271" h="3185650">
                <a:moveTo>
                  <a:pt x="0" y="1592825"/>
                </a:moveTo>
                <a:lnTo>
                  <a:pt x="0" y="1592824"/>
                </a:lnTo>
                <a:cubicBezTo>
                  <a:pt x="0" y="2472517"/>
                  <a:pt x="809977" y="3185650"/>
                  <a:pt x="1809135" y="3185650"/>
                </a:cubicBezTo>
                <a:cubicBezTo>
                  <a:pt x="2808292" y="3185650"/>
                  <a:pt x="3618270" y="2472517"/>
                  <a:pt x="3618270" y="1592825"/>
                </a:cubicBezTo>
                <a:cubicBezTo>
                  <a:pt x="3618270" y="713132"/>
                  <a:pt x="2808292" y="0"/>
                  <a:pt x="1809135" y="0"/>
                </a:cubicBezTo>
                <a:cubicBezTo>
                  <a:pt x="809977" y="-1"/>
                  <a:pt x="0" y="713132"/>
                  <a:pt x="0" y="1592824"/>
                </a:cubicBezTo>
                <a:close/>
              </a:path>
            </a:pathLst>
          </a:custGeom>
          <a:noFill/>
          <a:ln w="57150" cap="rnd">
            <a:solidFill>
              <a:srgbClr val="E48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endParaRPr lang="nl-BE"/>
          </a:p>
        </p:txBody>
      </p:sp>
      <p:sp>
        <p:nvSpPr>
          <p:cNvPr id="9222" name="Ovaal 5">
            <a:extLst>
              <a:ext uri="{FF2B5EF4-FFF2-40B4-BE49-F238E27FC236}">
                <a16:creationId xmlns:a16="http://schemas.microsoft.com/office/drawing/2014/main" id="{C7ED5A4D-612A-30E0-6392-239E0B65B964}"/>
              </a:ext>
            </a:extLst>
          </p:cNvPr>
          <p:cNvSpPr>
            <a:spLocks/>
          </p:cNvSpPr>
          <p:nvPr/>
        </p:nvSpPr>
        <p:spPr bwMode="auto">
          <a:xfrm>
            <a:off x="12562379" y="4670425"/>
            <a:ext cx="5968405" cy="5253768"/>
          </a:xfrm>
          <a:custGeom>
            <a:avLst/>
            <a:gdLst>
              <a:gd name="T0" fmla="*/ 1809136 w 3618271"/>
              <a:gd name="T1" fmla="*/ 0 h 3185650"/>
              <a:gd name="T2" fmla="*/ 3618271 w 3618271"/>
              <a:gd name="T3" fmla="*/ 1592825 h 3185650"/>
              <a:gd name="T4" fmla="*/ 1809136 w 3618271"/>
              <a:gd name="T5" fmla="*/ 3185650 h 3185650"/>
              <a:gd name="T6" fmla="*/ 0 w 3618271"/>
              <a:gd name="T7" fmla="*/ 1592825 h 3185650"/>
              <a:gd name="T8" fmla="*/ 529884 w 3618271"/>
              <a:gd name="T9" fmla="*/ 466528 h 3185650"/>
              <a:gd name="T10" fmla="*/ 529884 w 3618271"/>
              <a:gd name="T11" fmla="*/ 2719122 h 3185650"/>
              <a:gd name="T12" fmla="*/ 3088387 w 3618271"/>
              <a:gd name="T13" fmla="*/ 2719122 h 3185650"/>
              <a:gd name="T14" fmla="*/ 3088387 w 3618271"/>
              <a:gd name="T15" fmla="*/ 466528 h 3185650"/>
              <a:gd name="T16" fmla="*/ 17694720 60000 65536"/>
              <a:gd name="T17" fmla="*/ 0 60000 65536"/>
              <a:gd name="T18" fmla="*/ 5898240 60000 65536"/>
              <a:gd name="T19" fmla="*/ 11796480 60000 65536"/>
              <a:gd name="T20" fmla="*/ 17694720 60000 65536"/>
              <a:gd name="T21" fmla="*/ 5898240 60000 65536"/>
              <a:gd name="T22" fmla="*/ 5898240 60000 65536"/>
              <a:gd name="T23" fmla="*/ 17694720 60000 65536"/>
              <a:gd name="T24" fmla="*/ 529884 w 3618271"/>
              <a:gd name="T25" fmla="*/ 466528 h 3185650"/>
              <a:gd name="T26" fmla="*/ 3088387 w 3618271"/>
              <a:gd name="T27" fmla="*/ 2719122 h 3185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18271" h="3185650">
                <a:moveTo>
                  <a:pt x="0" y="1592825"/>
                </a:moveTo>
                <a:lnTo>
                  <a:pt x="0" y="1592824"/>
                </a:lnTo>
                <a:cubicBezTo>
                  <a:pt x="0" y="2472517"/>
                  <a:pt x="809977" y="3185650"/>
                  <a:pt x="1809135" y="3185650"/>
                </a:cubicBezTo>
                <a:cubicBezTo>
                  <a:pt x="2808292" y="3185650"/>
                  <a:pt x="3618270" y="2472517"/>
                  <a:pt x="3618270" y="1592825"/>
                </a:cubicBezTo>
                <a:cubicBezTo>
                  <a:pt x="3618270" y="713132"/>
                  <a:pt x="2808292" y="0"/>
                  <a:pt x="1809135" y="0"/>
                </a:cubicBezTo>
                <a:cubicBezTo>
                  <a:pt x="809977" y="-1"/>
                  <a:pt x="0" y="713132"/>
                  <a:pt x="0" y="1592824"/>
                </a:cubicBezTo>
                <a:close/>
              </a:path>
            </a:pathLst>
          </a:custGeom>
          <a:noFill/>
          <a:ln w="57150" cap="rnd">
            <a:solidFill>
              <a:srgbClr val="E48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endParaRPr lang="nl-BE"/>
          </a:p>
        </p:txBody>
      </p:sp>
      <p:sp>
        <p:nvSpPr>
          <p:cNvPr id="9223" name="Niet gelijk aan 6">
            <a:extLst>
              <a:ext uri="{FF2B5EF4-FFF2-40B4-BE49-F238E27FC236}">
                <a16:creationId xmlns:a16="http://schemas.microsoft.com/office/drawing/2014/main" id="{46FDF0D3-109F-1FC8-D8F5-B6182DF4FA8F}"/>
              </a:ext>
            </a:extLst>
          </p:cNvPr>
          <p:cNvSpPr>
            <a:spLocks/>
          </p:cNvSpPr>
          <p:nvPr/>
        </p:nvSpPr>
        <p:spPr bwMode="auto">
          <a:xfrm>
            <a:off x="9041149" y="6529865"/>
            <a:ext cx="2272182" cy="1992085"/>
          </a:xfrm>
          <a:custGeom>
            <a:avLst/>
            <a:gdLst>
              <a:gd name="T0" fmla="*/ 689010 w 1378019"/>
              <a:gd name="T1" fmla="*/ 0 h 1209367"/>
              <a:gd name="T2" fmla="*/ 1378019 w 1378019"/>
              <a:gd name="T3" fmla="*/ 604684 h 1209367"/>
              <a:gd name="T4" fmla="*/ 689010 w 1378019"/>
              <a:gd name="T5" fmla="*/ 1209367 h 1209367"/>
              <a:gd name="T6" fmla="*/ 0 w 1378019"/>
              <a:gd name="T7" fmla="*/ 604684 h 1209367"/>
              <a:gd name="T8" fmla="*/ 1195363 w 1378019"/>
              <a:gd name="T9" fmla="*/ 391351 h 1209367"/>
              <a:gd name="T10" fmla="*/ 1195363 w 1378019"/>
              <a:gd name="T11" fmla="*/ 818016 h 1209367"/>
              <a:gd name="T12" fmla="*/ 486627 w 1378019"/>
              <a:gd name="T13" fmla="*/ 1160724 h 1209367"/>
              <a:gd name="T14" fmla="*/ 182656 w 1378019"/>
              <a:gd name="T15" fmla="*/ 391351 h 1209367"/>
              <a:gd name="T16" fmla="*/ 182656 w 1378019"/>
              <a:gd name="T17" fmla="*/ 818016 h 1209367"/>
              <a:gd name="T18" fmla="*/ 891392 w 1378019"/>
              <a:gd name="T19" fmla="*/ 48643 h 1209367"/>
              <a:gd name="T20" fmla="*/ 17694720 60000 65536"/>
              <a:gd name="T21" fmla="*/ 0 60000 65536"/>
              <a:gd name="T22" fmla="*/ 5898240 60000 65536"/>
              <a:gd name="T23" fmla="*/ 11796480 60000 65536"/>
              <a:gd name="T24" fmla="*/ 0 60000 65536"/>
              <a:gd name="T25" fmla="*/ 0 60000 65536"/>
              <a:gd name="T26" fmla="*/ 5898240 60000 65536"/>
              <a:gd name="T27" fmla="*/ 11796480 60000 65536"/>
              <a:gd name="T28" fmla="*/ 11796480 60000 65536"/>
              <a:gd name="T29" fmla="*/ 17694720 60000 65536"/>
              <a:gd name="T30" fmla="*/ 182656 w 1378019"/>
              <a:gd name="T31" fmla="*/ 249130 h 1209367"/>
              <a:gd name="T32" fmla="*/ 1195363 w 1378019"/>
              <a:gd name="T33" fmla="*/ 960237 h 12093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8019" h="1209367">
                <a:moveTo>
                  <a:pt x="182656" y="249130"/>
                </a:moveTo>
                <a:lnTo>
                  <a:pt x="667072" y="249130"/>
                </a:lnTo>
                <a:lnTo>
                  <a:pt x="757747" y="0"/>
                </a:lnTo>
                <a:lnTo>
                  <a:pt x="1025036" y="97285"/>
                </a:lnTo>
                <a:lnTo>
                  <a:pt x="969770" y="249130"/>
                </a:lnTo>
                <a:lnTo>
                  <a:pt x="1195363" y="249130"/>
                </a:lnTo>
                <a:lnTo>
                  <a:pt x="1195363" y="533573"/>
                </a:lnTo>
                <a:lnTo>
                  <a:pt x="866241" y="533573"/>
                </a:lnTo>
                <a:lnTo>
                  <a:pt x="814476" y="675794"/>
                </a:lnTo>
                <a:lnTo>
                  <a:pt x="1195363" y="675794"/>
                </a:lnTo>
                <a:lnTo>
                  <a:pt x="1195363" y="960237"/>
                </a:lnTo>
                <a:lnTo>
                  <a:pt x="710947" y="960237"/>
                </a:lnTo>
                <a:lnTo>
                  <a:pt x="620272" y="1209367"/>
                </a:lnTo>
                <a:lnTo>
                  <a:pt x="352983" y="1112082"/>
                </a:lnTo>
                <a:lnTo>
                  <a:pt x="408249" y="960237"/>
                </a:lnTo>
                <a:lnTo>
                  <a:pt x="182656" y="960237"/>
                </a:lnTo>
                <a:lnTo>
                  <a:pt x="182656" y="675794"/>
                </a:lnTo>
                <a:lnTo>
                  <a:pt x="511778" y="675794"/>
                </a:lnTo>
                <a:lnTo>
                  <a:pt x="563543" y="533573"/>
                </a:lnTo>
                <a:lnTo>
                  <a:pt x="182656" y="533573"/>
                </a:lnTo>
                <a:lnTo>
                  <a:pt x="182656" y="249130"/>
                </a:lnTo>
                <a:close/>
              </a:path>
            </a:pathLst>
          </a:custGeom>
          <a:solidFill>
            <a:srgbClr val="E48312"/>
          </a:solidFill>
          <a:ln w="19046" cap="rnd">
            <a:solidFill>
              <a:srgbClr val="603403"/>
            </a:solidFill>
            <a:prstDash val="solid"/>
            <a:miter lim="800000"/>
            <a:headEnd/>
            <a:tailEnd/>
          </a:ln>
        </p:spPr>
        <p:txBody>
          <a:bodyPr anchor="ctr" anchorCtr="1"/>
          <a:lstStyle/>
          <a:p>
            <a:endParaRPr lang="nl-BE"/>
          </a:p>
        </p:txBody>
      </p:sp>
      <p:pic>
        <p:nvPicPr>
          <p:cNvPr id="2" name="object 4">
            <a:extLst>
              <a:ext uri="{FF2B5EF4-FFF2-40B4-BE49-F238E27FC236}">
                <a16:creationId xmlns:a16="http://schemas.microsoft.com/office/drawing/2014/main" id="{F513385D-8B5C-A4D4-1FBE-6E7F8416D99E}"/>
              </a:ext>
            </a:extLst>
          </p:cNvPr>
          <p:cNvPicPr/>
          <p:nvPr/>
        </p:nvPicPr>
        <p:blipFill>
          <a:blip r:embed="rId3" cstate="print"/>
          <a:stretch>
            <a:fillRect/>
          </a:stretch>
        </p:blipFill>
        <p:spPr>
          <a:xfrm>
            <a:off x="603250" y="11147425"/>
            <a:ext cx="3993954" cy="2820827"/>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fade">
                                      <p:cBhvr>
                                        <p:cTn id="7" dur="1000"/>
                                        <p:tgtEl>
                                          <p:spTgt spid="9223"/>
                                        </p:tgtEl>
                                      </p:cBhvr>
                                    </p:animEffect>
                                    <p:anim calcmode="lin" valueType="num">
                                      <p:cBhvr>
                                        <p:cTn id="8" dur="1000" fill="hold"/>
                                        <p:tgtEl>
                                          <p:spTgt spid="9223"/>
                                        </p:tgtEl>
                                        <p:attrNameLst>
                                          <p:attrName>ppt_x</p:attrName>
                                        </p:attrNameLst>
                                      </p:cBhvr>
                                      <p:tavLst>
                                        <p:tav tm="0">
                                          <p:val>
                                            <p:strVal val="#ppt_x"/>
                                          </p:val>
                                        </p:tav>
                                        <p:tav tm="100000">
                                          <p:val>
                                            <p:strVal val="#ppt_x"/>
                                          </p:val>
                                        </p:tav>
                                      </p:tavLst>
                                    </p:anim>
                                    <p:anim calcmode="lin" valueType="num">
                                      <p:cBhvr>
                                        <p:cTn id="9" dur="1000" fill="hold"/>
                                        <p:tgtEl>
                                          <p:spTgt spid="9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AFDB3F7A-7AE5-7293-54E1-D9BD0E8597B5}"/>
              </a:ext>
            </a:extLst>
          </p:cNvPr>
          <p:cNvSpPr>
            <a:spLocks noGrp="1"/>
          </p:cNvSpPr>
          <p:nvPr>
            <p:ph type="title"/>
          </p:nvPr>
        </p:nvSpPr>
        <p:spPr>
          <a:xfrm>
            <a:off x="761468" y="629165"/>
            <a:ext cx="17397425" cy="2600712"/>
          </a:xfrm>
        </p:spPr>
        <p:txBody>
          <a:bodyPr/>
          <a:lstStyle/>
          <a:p>
            <a:r>
              <a:rPr lang="nl-NL"/>
              <a:t>Oplossing verbindingsoefening </a:t>
            </a:r>
            <a:br>
              <a:rPr lang="nl-NL"/>
            </a:br>
            <a:r>
              <a:rPr lang="nl-NL"/>
              <a:t>Route 1 en 2 </a:t>
            </a:r>
            <a:endParaRPr lang="nl-BE"/>
          </a:p>
        </p:txBody>
      </p:sp>
      <p:pic>
        <p:nvPicPr>
          <p:cNvPr id="9" name="object 4">
            <a:extLst>
              <a:ext uri="{FF2B5EF4-FFF2-40B4-BE49-F238E27FC236}">
                <a16:creationId xmlns:a16="http://schemas.microsoft.com/office/drawing/2014/main" id="{D7339C60-771F-E5A4-215F-CF8BBDE2A9C1}"/>
              </a:ext>
            </a:extLst>
          </p:cNvPr>
          <p:cNvPicPr/>
          <p:nvPr/>
        </p:nvPicPr>
        <p:blipFill>
          <a:blip r:embed="rId3" cstate="print"/>
          <a:stretch>
            <a:fillRect/>
          </a:stretch>
        </p:blipFill>
        <p:spPr>
          <a:xfrm>
            <a:off x="15975820" y="11337397"/>
            <a:ext cx="3993954" cy="2820827"/>
          </a:xfrm>
          <a:prstGeom prst="rect">
            <a:avLst/>
          </a:prstGeom>
        </p:spPr>
      </p:pic>
      <p:pic>
        <p:nvPicPr>
          <p:cNvPr id="11" name="Graphic 10" descr="Vinkje met effen opvulling">
            <a:extLst>
              <a:ext uri="{FF2B5EF4-FFF2-40B4-BE49-F238E27FC236}">
                <a16:creationId xmlns:a16="http://schemas.microsoft.com/office/drawing/2014/main" id="{2D5A4991-6D1D-86EF-002E-762EA5799B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124186" y="403225"/>
            <a:ext cx="2212096" cy="2212096"/>
          </a:xfrm>
          <a:prstGeom prst="rect">
            <a:avLst/>
          </a:prstGeom>
        </p:spPr>
      </p:pic>
      <p:pic>
        <p:nvPicPr>
          <p:cNvPr id="3" name="Afbeelding 2">
            <a:extLst>
              <a:ext uri="{FF2B5EF4-FFF2-40B4-BE49-F238E27FC236}">
                <a16:creationId xmlns:a16="http://schemas.microsoft.com/office/drawing/2014/main" id="{BAE76A61-F048-C33B-F127-8C697991B5E0}"/>
              </a:ext>
            </a:extLst>
          </p:cNvPr>
          <p:cNvPicPr>
            <a:picLocks noChangeAspect="1"/>
          </p:cNvPicPr>
          <p:nvPr/>
        </p:nvPicPr>
        <p:blipFill>
          <a:blip r:embed="rId6" cstate="screen">
            <a:extLst>
              <a:ext uri="{28A0092B-C50C-407E-A947-70E740481C1C}">
                <a14:useLocalDpi xmlns:a14="http://schemas.microsoft.com/office/drawing/2010/main"/>
              </a:ext>
            </a:extLst>
          </a:blip>
          <a:srcRect b="18287"/>
          <a:stretch/>
        </p:blipFill>
        <p:spPr>
          <a:xfrm>
            <a:off x="2157425" y="3455817"/>
            <a:ext cx="14605509" cy="3949572"/>
          </a:xfrm>
          <a:prstGeom prst="rect">
            <a:avLst/>
          </a:prstGeom>
        </p:spPr>
      </p:pic>
      <p:pic>
        <p:nvPicPr>
          <p:cNvPr id="5" name="Afbeelding 4">
            <a:extLst>
              <a:ext uri="{FF2B5EF4-FFF2-40B4-BE49-F238E27FC236}">
                <a16:creationId xmlns:a16="http://schemas.microsoft.com/office/drawing/2014/main" id="{B306F425-5FBB-760A-90CA-D23D4553A63A}"/>
              </a:ext>
            </a:extLst>
          </p:cNvPr>
          <p:cNvPicPr>
            <a:picLocks noChangeAspect="1"/>
          </p:cNvPicPr>
          <p:nvPr/>
        </p:nvPicPr>
        <p:blipFill>
          <a:blip r:embed="rId7"/>
          <a:stretch>
            <a:fillRect/>
          </a:stretch>
        </p:blipFill>
        <p:spPr>
          <a:xfrm>
            <a:off x="2536486" y="7631328"/>
            <a:ext cx="14226448" cy="4320625"/>
          </a:xfrm>
          <a:prstGeom prst="rect">
            <a:avLst/>
          </a:prstGeom>
        </p:spPr>
      </p:pic>
    </p:spTree>
    <p:extLst>
      <p:ext uri="{BB962C8B-B14F-4D97-AF65-F5344CB8AC3E}">
        <p14:creationId xmlns:p14="http://schemas.microsoft.com/office/powerpoint/2010/main" val="8990644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513" y="0"/>
            <a:ext cx="20099073" cy="1421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kstvak 3">
            <a:extLst>
              <a:ext uri="{FF2B5EF4-FFF2-40B4-BE49-F238E27FC236}">
                <a16:creationId xmlns:a16="http://schemas.microsoft.com/office/drawing/2014/main" id="{AAE50AFA-F261-2EBF-E3CD-5BD16261D5DB}"/>
              </a:ext>
            </a:extLst>
          </p:cNvPr>
          <p:cNvSpPr txBox="1"/>
          <p:nvPr/>
        </p:nvSpPr>
        <p:spPr>
          <a:xfrm>
            <a:off x="1107830" y="612503"/>
            <a:ext cx="18211801" cy="2693045"/>
          </a:xfrm>
          <a:prstGeom prst="rect">
            <a:avLst/>
          </a:prstGeom>
          <a:noFill/>
        </p:spPr>
        <p:txBody>
          <a:bodyPr wrap="square">
            <a:spAutoFit/>
          </a:bodyPr>
          <a:lstStyle/>
          <a:p>
            <a:r>
              <a:rPr lang="nl-NL" sz="8450" b="1">
                <a:solidFill>
                  <a:schemeClr val="tx1"/>
                </a:solidFill>
                <a:latin typeface="Trebuchet MS"/>
                <a:ea typeface="+mj-ea"/>
              </a:rPr>
              <a:t>Verbindingsoefening via Learning app route 3 en 4 </a:t>
            </a:r>
            <a:endParaRPr lang="nl-BE" sz="8450" b="1">
              <a:solidFill>
                <a:schemeClr val="tx1"/>
              </a:solidFill>
              <a:latin typeface="Trebuchet MS"/>
              <a:ea typeface="+mj-ea"/>
            </a:endParaRPr>
          </a:p>
        </p:txBody>
      </p:sp>
      <p:graphicFrame>
        <p:nvGraphicFramePr>
          <p:cNvPr id="3" name="Tabel 2">
            <a:extLst>
              <a:ext uri="{FF2B5EF4-FFF2-40B4-BE49-F238E27FC236}">
                <a16:creationId xmlns:a16="http://schemas.microsoft.com/office/drawing/2014/main" id="{4A89E5CE-9254-0238-B710-4B53E28391F6}"/>
              </a:ext>
            </a:extLst>
          </p:cNvPr>
          <p:cNvGraphicFramePr>
            <a:graphicFrameLocks noGrp="1"/>
          </p:cNvGraphicFramePr>
          <p:nvPr>
            <p:extLst>
              <p:ext uri="{D42A27DB-BD31-4B8C-83A1-F6EECF244321}">
                <p14:modId xmlns:p14="http://schemas.microsoft.com/office/powerpoint/2010/main" val="4242556081"/>
              </p:ext>
            </p:extLst>
          </p:nvPr>
        </p:nvGraphicFramePr>
        <p:xfrm>
          <a:off x="2776605" y="3835560"/>
          <a:ext cx="14550887" cy="9013530"/>
        </p:xfrm>
        <a:graphic>
          <a:graphicData uri="http://schemas.openxmlformats.org/drawingml/2006/table">
            <a:tbl>
              <a:tblPr firstRow="1" firstCol="1" bandRow="1"/>
              <a:tblGrid>
                <a:gridCol w="3118765">
                  <a:extLst>
                    <a:ext uri="{9D8B030D-6E8A-4147-A177-3AD203B41FA5}">
                      <a16:colId xmlns:a16="http://schemas.microsoft.com/office/drawing/2014/main" val="3079088047"/>
                    </a:ext>
                  </a:extLst>
                </a:gridCol>
                <a:gridCol w="5968770">
                  <a:extLst>
                    <a:ext uri="{9D8B030D-6E8A-4147-A177-3AD203B41FA5}">
                      <a16:colId xmlns:a16="http://schemas.microsoft.com/office/drawing/2014/main" val="4078604908"/>
                    </a:ext>
                  </a:extLst>
                </a:gridCol>
                <a:gridCol w="5463352">
                  <a:extLst>
                    <a:ext uri="{9D8B030D-6E8A-4147-A177-3AD203B41FA5}">
                      <a16:colId xmlns:a16="http://schemas.microsoft.com/office/drawing/2014/main" val="161140075"/>
                    </a:ext>
                  </a:extLst>
                </a:gridCol>
              </a:tblGrid>
              <a:tr h="4506765">
                <a:tc>
                  <a:txBody>
                    <a:bodyPr/>
                    <a:lstStyle/>
                    <a:p>
                      <a:pPr algn="just">
                        <a:lnSpc>
                          <a:spcPct val="150000"/>
                        </a:lnSpc>
                      </a:pPr>
                      <a:r>
                        <a:rPr lang="nl-NL" sz="4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Namiddag – </a:t>
                      </a:r>
                      <a:r>
                        <a:rPr lang="nl-NL" sz="44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traject 3 </a:t>
                      </a:r>
                      <a:endParaRPr lang="nl-BE" sz="44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nl-NL" sz="4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Link: </a:t>
                      </a:r>
                      <a:r>
                        <a:rPr lang="nl-NL" sz="4400"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hlinkClick r:id="rId3"/>
                        </a:rPr>
                        <a:t>https://learningapps.org/watch?v=phbv9bx4c24</a:t>
                      </a:r>
                      <a:endParaRPr lang="nl-BE" sz="44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l-NL" sz="4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44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endParaRPr lang="nl-NL" sz="44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0888598"/>
                  </a:ext>
                </a:extLst>
              </a:tr>
              <a:tr h="4506765">
                <a:tc>
                  <a:txBody>
                    <a:bodyPr/>
                    <a:lstStyle/>
                    <a:p>
                      <a:pPr algn="just">
                        <a:lnSpc>
                          <a:spcPct val="150000"/>
                        </a:lnSpc>
                      </a:pPr>
                      <a:r>
                        <a:rPr lang="nl-NL" sz="4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Namiddag – </a:t>
                      </a:r>
                      <a:r>
                        <a:rPr lang="nl-NL" sz="44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traject 4 </a:t>
                      </a:r>
                      <a:endParaRPr lang="nl-BE" sz="4400" b="1">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50000"/>
                        </a:lnSpc>
                      </a:pPr>
                      <a:r>
                        <a:rPr lang="nl-NL" sz="4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Link: </a:t>
                      </a:r>
                      <a:r>
                        <a:rPr lang="nl-NL" sz="4400"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hlinkClick r:id="rId4"/>
                        </a:rPr>
                        <a:t>https://learningapps.org/watch?v=pcpq49t1524</a:t>
                      </a:r>
                      <a:endParaRPr lang="nl-BE" sz="44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nl-BE" sz="44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pPr>
                      <a:endParaRPr lang="nl-NL" sz="4400">
                        <a:solidFill>
                          <a:srgbClr val="3B383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2425781"/>
                  </a:ext>
                </a:extLst>
              </a:tr>
            </a:tbl>
          </a:graphicData>
        </a:graphic>
      </p:graphicFrame>
      <p:pic>
        <p:nvPicPr>
          <p:cNvPr id="2050" name="Picture 2">
            <a:extLst>
              <a:ext uri="{FF2B5EF4-FFF2-40B4-BE49-F238E27FC236}">
                <a16:creationId xmlns:a16="http://schemas.microsoft.com/office/drawing/2014/main" id="{9A74E63E-730A-6150-4A9D-3596FCE641A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582932" y="4109545"/>
            <a:ext cx="3993954" cy="4044703"/>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1">
            <a:extLst>
              <a:ext uri="{FF2B5EF4-FFF2-40B4-BE49-F238E27FC236}">
                <a16:creationId xmlns:a16="http://schemas.microsoft.com/office/drawing/2014/main" id="{35981015-CF0F-2697-73CB-3D9459D9E03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690701" y="8638826"/>
            <a:ext cx="3993954" cy="3993954"/>
          </a:xfrm>
          <a:prstGeom prst="rect">
            <a:avLst/>
          </a:prstGeom>
          <a:noFill/>
          <a:extLst>
            <a:ext uri="{909E8E84-426E-40DD-AFC4-6F175D3DCCD1}">
              <a14:hiddenFill xmlns:a14="http://schemas.microsoft.com/office/drawing/2010/main">
                <a:solidFill>
                  <a:srgbClr val="FFFFFF"/>
                </a:solidFill>
              </a14:hiddenFill>
            </a:ext>
          </a:extLst>
        </p:spPr>
      </p:pic>
      <p:pic>
        <p:nvPicPr>
          <p:cNvPr id="5" name="object 4">
            <a:extLst>
              <a:ext uri="{FF2B5EF4-FFF2-40B4-BE49-F238E27FC236}">
                <a16:creationId xmlns:a16="http://schemas.microsoft.com/office/drawing/2014/main" id="{F682EB05-93DE-3EEF-72D2-5477F6C94B96}"/>
              </a:ext>
            </a:extLst>
          </p:cNvPr>
          <p:cNvPicPr/>
          <p:nvPr/>
        </p:nvPicPr>
        <p:blipFill>
          <a:blip r:embed="rId7" cstate="print"/>
          <a:stretch>
            <a:fillRect/>
          </a:stretch>
        </p:blipFill>
        <p:spPr>
          <a:xfrm>
            <a:off x="16449030" y="11438677"/>
            <a:ext cx="3993954" cy="2820827"/>
          </a:xfrm>
          <a:prstGeom prst="rect">
            <a:avLst/>
          </a:prstGeom>
        </p:spPr>
      </p:pic>
    </p:spTree>
    <p:extLst>
      <p:ext uri="{BB962C8B-B14F-4D97-AF65-F5344CB8AC3E}">
        <p14:creationId xmlns:p14="http://schemas.microsoft.com/office/powerpoint/2010/main" val="2602655283"/>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180F7-5FCB-4987-4928-E017907D6611}"/>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85F9BFA7-6D72-6442-2F8A-85C6074FCEE7}"/>
              </a:ext>
            </a:extLst>
          </p:cNvPr>
          <p:cNvSpPr>
            <a:spLocks noGrp="1"/>
          </p:cNvSpPr>
          <p:nvPr>
            <p:ph type="title"/>
          </p:nvPr>
        </p:nvSpPr>
        <p:spPr>
          <a:xfrm>
            <a:off x="761468" y="629165"/>
            <a:ext cx="17397425" cy="2600712"/>
          </a:xfrm>
        </p:spPr>
        <p:txBody>
          <a:bodyPr/>
          <a:lstStyle/>
          <a:p>
            <a:r>
              <a:rPr lang="nl-NL"/>
              <a:t>Oplossing verbindingsoefening </a:t>
            </a:r>
            <a:br>
              <a:rPr lang="nl-NL"/>
            </a:br>
            <a:r>
              <a:rPr lang="nl-NL"/>
              <a:t>Route 3 en 4 </a:t>
            </a:r>
            <a:endParaRPr lang="nl-BE"/>
          </a:p>
        </p:txBody>
      </p:sp>
      <p:pic>
        <p:nvPicPr>
          <p:cNvPr id="9" name="object 4">
            <a:extLst>
              <a:ext uri="{FF2B5EF4-FFF2-40B4-BE49-F238E27FC236}">
                <a16:creationId xmlns:a16="http://schemas.microsoft.com/office/drawing/2014/main" id="{42785D98-DA69-C91B-B76D-6163952FD800}"/>
              </a:ext>
            </a:extLst>
          </p:cNvPr>
          <p:cNvPicPr/>
          <p:nvPr/>
        </p:nvPicPr>
        <p:blipFill>
          <a:blip r:embed="rId3" cstate="print"/>
          <a:stretch>
            <a:fillRect/>
          </a:stretch>
        </p:blipFill>
        <p:spPr>
          <a:xfrm>
            <a:off x="16110146" y="11419048"/>
            <a:ext cx="3993954" cy="2820827"/>
          </a:xfrm>
          <a:prstGeom prst="rect">
            <a:avLst/>
          </a:prstGeom>
        </p:spPr>
      </p:pic>
      <p:pic>
        <p:nvPicPr>
          <p:cNvPr id="11" name="Graphic 10" descr="Vinkje met effen opvulling">
            <a:extLst>
              <a:ext uri="{FF2B5EF4-FFF2-40B4-BE49-F238E27FC236}">
                <a16:creationId xmlns:a16="http://schemas.microsoft.com/office/drawing/2014/main" id="{0C1CBA96-44C3-417E-F181-80C9300B34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124186" y="403225"/>
            <a:ext cx="2212096" cy="2212096"/>
          </a:xfrm>
          <a:prstGeom prst="rect">
            <a:avLst/>
          </a:prstGeom>
        </p:spPr>
      </p:pic>
      <p:pic>
        <p:nvPicPr>
          <p:cNvPr id="3" name="Afbeelding 2">
            <a:extLst>
              <a:ext uri="{FF2B5EF4-FFF2-40B4-BE49-F238E27FC236}">
                <a16:creationId xmlns:a16="http://schemas.microsoft.com/office/drawing/2014/main" id="{BE73B989-454B-9494-013B-4DF1B85B4D63}"/>
              </a:ext>
            </a:extLst>
          </p:cNvPr>
          <p:cNvPicPr>
            <a:picLocks noChangeAspect="1"/>
          </p:cNvPicPr>
          <p:nvPr/>
        </p:nvPicPr>
        <p:blipFill>
          <a:blip r:embed="rId6"/>
          <a:stretch>
            <a:fillRect/>
          </a:stretch>
        </p:blipFill>
        <p:spPr>
          <a:xfrm>
            <a:off x="2753604" y="3229877"/>
            <a:ext cx="14596891" cy="3952230"/>
          </a:xfrm>
          <a:prstGeom prst="rect">
            <a:avLst/>
          </a:prstGeom>
        </p:spPr>
      </p:pic>
      <p:pic>
        <p:nvPicPr>
          <p:cNvPr id="5" name="Afbeelding 4">
            <a:extLst>
              <a:ext uri="{FF2B5EF4-FFF2-40B4-BE49-F238E27FC236}">
                <a16:creationId xmlns:a16="http://schemas.microsoft.com/office/drawing/2014/main" id="{90E81C94-361D-3517-239D-B5E8594B802D}"/>
              </a:ext>
            </a:extLst>
          </p:cNvPr>
          <p:cNvPicPr>
            <a:picLocks noChangeAspect="1"/>
          </p:cNvPicPr>
          <p:nvPr/>
        </p:nvPicPr>
        <p:blipFill>
          <a:blip r:embed="rId7"/>
          <a:stretch>
            <a:fillRect/>
          </a:stretch>
        </p:blipFill>
        <p:spPr>
          <a:xfrm>
            <a:off x="3046184" y="7182107"/>
            <a:ext cx="14304311" cy="4662146"/>
          </a:xfrm>
          <a:prstGeom prst="rect">
            <a:avLst/>
          </a:prstGeom>
        </p:spPr>
      </p:pic>
    </p:spTree>
    <p:extLst>
      <p:ext uri="{BB962C8B-B14F-4D97-AF65-F5344CB8AC3E}">
        <p14:creationId xmlns:p14="http://schemas.microsoft.com/office/powerpoint/2010/main" val="697750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4434E868-E2A4-551F-7447-959D28FE89E4}"/>
              </a:ext>
            </a:extLst>
          </p:cNvPr>
          <p:cNvSpPr txBox="1">
            <a:spLocks/>
          </p:cNvSpPr>
          <p:nvPr/>
        </p:nvSpPr>
        <p:spPr>
          <a:xfrm>
            <a:off x="755650" y="591026"/>
            <a:ext cx="17397425" cy="1981200"/>
          </a:xfrm>
          <a:prstGeom prst="rect">
            <a:avLst/>
          </a:prstGeom>
        </p:spPr>
        <p:txBody>
          <a:bodyPr/>
          <a:lstStyle>
            <a:lvl1pPr>
              <a:defRPr>
                <a:latin typeface="+mj-lt"/>
                <a:ea typeface="+mj-ea"/>
                <a:cs typeface="+mj-cs"/>
              </a:defRPr>
            </a:lvl1pPr>
          </a:lstStyle>
          <a:p>
            <a:r>
              <a:rPr lang="nl-BE" sz="8450" b="1">
                <a:solidFill>
                  <a:schemeClr val="tx1"/>
                </a:solidFill>
                <a:latin typeface="Trebuchet MS"/>
              </a:rPr>
              <a:t>Opdracht: smiley aanduiden </a:t>
            </a:r>
          </a:p>
        </p:txBody>
      </p:sp>
      <p:sp>
        <p:nvSpPr>
          <p:cNvPr id="14" name="Ovaal 13">
            <a:extLst>
              <a:ext uri="{FF2B5EF4-FFF2-40B4-BE49-F238E27FC236}">
                <a16:creationId xmlns:a16="http://schemas.microsoft.com/office/drawing/2014/main" id="{A2E33B49-E0FE-6865-440D-55BAD9C4D456}"/>
              </a:ext>
            </a:extLst>
          </p:cNvPr>
          <p:cNvSpPr/>
          <p:nvPr/>
        </p:nvSpPr>
        <p:spPr>
          <a:xfrm>
            <a:off x="14278002" y="2328989"/>
            <a:ext cx="5070447" cy="3954579"/>
          </a:xfrm>
          <a:prstGeom prst="ellipse">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sz="4800">
                <a:solidFill>
                  <a:schemeClr val="tx1"/>
                </a:solidFill>
              </a:rPr>
              <a:t>18 talenten na de rally </a:t>
            </a:r>
            <a:r>
              <a:rPr lang="nl-BE"/>
              <a:t>-</a:t>
            </a:r>
          </a:p>
        </p:txBody>
      </p:sp>
      <p:pic>
        <p:nvPicPr>
          <p:cNvPr id="3" name="Afbeelding 2">
            <a:extLst>
              <a:ext uri="{FF2B5EF4-FFF2-40B4-BE49-F238E27FC236}">
                <a16:creationId xmlns:a16="http://schemas.microsoft.com/office/drawing/2014/main" id="{8972ED93-9EF3-3F7B-634C-78A06FED5097}"/>
              </a:ext>
            </a:extLst>
          </p:cNvPr>
          <p:cNvPicPr>
            <a:picLocks noChangeAspect="1"/>
          </p:cNvPicPr>
          <p:nvPr/>
        </p:nvPicPr>
        <p:blipFill>
          <a:blip r:embed="rId3"/>
          <a:stretch>
            <a:fillRect/>
          </a:stretch>
        </p:blipFill>
        <p:spPr>
          <a:xfrm>
            <a:off x="2369497" y="2572226"/>
            <a:ext cx="11135487" cy="10499173"/>
          </a:xfrm>
          <a:prstGeom prst="rect">
            <a:avLst/>
          </a:prstGeom>
        </p:spPr>
      </p:pic>
      <p:sp>
        <p:nvSpPr>
          <p:cNvPr id="9" name="Ovaal 8">
            <a:extLst>
              <a:ext uri="{FF2B5EF4-FFF2-40B4-BE49-F238E27FC236}">
                <a16:creationId xmlns:a16="http://schemas.microsoft.com/office/drawing/2014/main" id="{0FA147D9-D68B-5BF0-6886-521D9BDE97CE}"/>
              </a:ext>
            </a:extLst>
          </p:cNvPr>
          <p:cNvSpPr/>
          <p:nvPr/>
        </p:nvSpPr>
        <p:spPr>
          <a:xfrm>
            <a:off x="10861809" y="4032738"/>
            <a:ext cx="2643175" cy="1599211"/>
          </a:xfrm>
          <a:prstGeom prst="ellipse">
            <a:avLst/>
          </a:prstGeom>
          <a:noFill/>
          <a:ln w="762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1814504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3C8ED-457A-B99D-F75E-436B5ED1AE63}"/>
              </a:ext>
            </a:extLst>
          </p:cNvPr>
          <p:cNvSpPr txBox="1">
            <a:spLocks/>
          </p:cNvSpPr>
          <p:nvPr/>
        </p:nvSpPr>
        <p:spPr>
          <a:xfrm>
            <a:off x="755650" y="591026"/>
            <a:ext cx="17397425" cy="1981200"/>
          </a:xfrm>
          <a:prstGeom prst="rect">
            <a:avLst/>
          </a:prstGeom>
        </p:spPr>
        <p:txBody>
          <a:bodyPr/>
          <a:lstStyle>
            <a:lvl1pPr>
              <a:defRPr>
                <a:latin typeface="+mj-lt"/>
                <a:ea typeface="+mj-ea"/>
                <a:cs typeface="+mj-cs"/>
              </a:defRPr>
            </a:lvl1pPr>
          </a:lstStyle>
          <a:p>
            <a:r>
              <a:rPr lang="nl-BE" sz="8450" b="1">
                <a:solidFill>
                  <a:schemeClr val="tx1"/>
                </a:solidFill>
                <a:latin typeface="Trebuchet MS"/>
              </a:rPr>
              <a:t>Evaluatieformulier invullen </a:t>
            </a:r>
          </a:p>
        </p:txBody>
      </p:sp>
      <p:pic>
        <p:nvPicPr>
          <p:cNvPr id="5" name="object 4">
            <a:extLst>
              <a:ext uri="{FF2B5EF4-FFF2-40B4-BE49-F238E27FC236}">
                <a16:creationId xmlns:a16="http://schemas.microsoft.com/office/drawing/2014/main" id="{DA782AB8-A547-39FA-054B-1E2F7F936151}"/>
              </a:ext>
            </a:extLst>
          </p:cNvPr>
          <p:cNvPicPr/>
          <p:nvPr/>
        </p:nvPicPr>
        <p:blipFill>
          <a:blip r:embed="rId3" cstate="print"/>
          <a:stretch>
            <a:fillRect/>
          </a:stretch>
        </p:blipFill>
        <p:spPr>
          <a:xfrm>
            <a:off x="16110146" y="11419048"/>
            <a:ext cx="3993954" cy="2820827"/>
          </a:xfrm>
          <a:prstGeom prst="rect">
            <a:avLst/>
          </a:prstGeom>
        </p:spPr>
      </p:pic>
      <p:pic>
        <p:nvPicPr>
          <p:cNvPr id="6" name="Afbeelding 5">
            <a:extLst>
              <a:ext uri="{FF2B5EF4-FFF2-40B4-BE49-F238E27FC236}">
                <a16:creationId xmlns:a16="http://schemas.microsoft.com/office/drawing/2014/main" id="{9F95FD96-C1AB-E029-8DA6-7E8E7D505E23}"/>
              </a:ext>
            </a:extLst>
          </p:cNvPr>
          <p:cNvPicPr>
            <a:picLocks noChangeAspect="1"/>
          </p:cNvPicPr>
          <p:nvPr/>
        </p:nvPicPr>
        <p:blipFill>
          <a:blip r:embed="rId4"/>
          <a:stretch>
            <a:fillRect/>
          </a:stretch>
        </p:blipFill>
        <p:spPr>
          <a:xfrm>
            <a:off x="2086677" y="2837025"/>
            <a:ext cx="15930745" cy="8543599"/>
          </a:xfrm>
          <a:prstGeom prst="rect">
            <a:avLst/>
          </a:prstGeom>
        </p:spPr>
      </p:pic>
      <p:sp>
        <p:nvSpPr>
          <p:cNvPr id="4" name="Tekstvak 3">
            <a:extLst>
              <a:ext uri="{FF2B5EF4-FFF2-40B4-BE49-F238E27FC236}">
                <a16:creationId xmlns:a16="http://schemas.microsoft.com/office/drawing/2014/main" id="{7548F69C-99D2-8897-57DF-529DB095DF88}"/>
              </a:ext>
            </a:extLst>
          </p:cNvPr>
          <p:cNvSpPr txBox="1"/>
          <p:nvPr/>
        </p:nvSpPr>
        <p:spPr>
          <a:xfrm>
            <a:off x="2987990" y="11419048"/>
            <a:ext cx="14584393" cy="584775"/>
          </a:xfrm>
          <a:prstGeom prst="rect">
            <a:avLst/>
          </a:prstGeom>
          <a:noFill/>
        </p:spPr>
        <p:txBody>
          <a:bodyPr wrap="square">
            <a:spAutoFit/>
          </a:bodyPr>
          <a:lstStyle/>
          <a:p>
            <a:r>
              <a:rPr lang="nl-NL" sz="3200">
                <a:effectLst/>
                <a:latin typeface="Calibri" panose="020F0502020204030204" pitchFamily="34" charset="0"/>
                <a:ea typeface="Times New Roman" panose="02020603050405020304" pitchFamily="18" charset="0"/>
                <a:cs typeface="Segoe UI" panose="020B0502040204020203" pitchFamily="34" charset="0"/>
              </a:rPr>
              <a:t>Wij appreciëren deze feedback enorm en nemen deze mee naar een volgende editie! </a:t>
            </a:r>
            <a:endParaRPr lang="nl-BE"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8840627"/>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4B8469AA-63DA-D067-2D3E-8E10642DE48E}"/>
              </a:ext>
            </a:extLst>
          </p:cNvPr>
          <p:cNvSpPr txBox="1">
            <a:spLocks/>
          </p:cNvSpPr>
          <p:nvPr/>
        </p:nvSpPr>
        <p:spPr>
          <a:xfrm>
            <a:off x="755650" y="591026"/>
            <a:ext cx="17397425" cy="1981200"/>
          </a:xfrm>
          <a:prstGeom prst="rect">
            <a:avLst/>
          </a:prstGeom>
        </p:spPr>
        <p:txBody>
          <a:bodyPr/>
          <a:lstStyle>
            <a:lvl1pPr>
              <a:defRPr>
                <a:latin typeface="+mj-lt"/>
                <a:ea typeface="+mj-ea"/>
                <a:cs typeface="+mj-cs"/>
              </a:defRPr>
            </a:lvl1pPr>
          </a:lstStyle>
          <a:p>
            <a:r>
              <a:rPr lang="nl-BE" sz="8450" b="1">
                <a:solidFill>
                  <a:schemeClr val="tx1"/>
                </a:solidFill>
                <a:latin typeface="Trebuchet MS"/>
              </a:rPr>
              <a:t>Talentenprofiel maken </a:t>
            </a:r>
          </a:p>
        </p:txBody>
      </p:sp>
      <p:pic>
        <p:nvPicPr>
          <p:cNvPr id="5" name="object 4">
            <a:extLst>
              <a:ext uri="{FF2B5EF4-FFF2-40B4-BE49-F238E27FC236}">
                <a16:creationId xmlns:a16="http://schemas.microsoft.com/office/drawing/2014/main" id="{E1DA94C9-249A-67FC-7A59-41DE70500FA4}"/>
              </a:ext>
            </a:extLst>
          </p:cNvPr>
          <p:cNvPicPr/>
          <p:nvPr/>
        </p:nvPicPr>
        <p:blipFill>
          <a:blip r:embed="rId3" cstate="print"/>
          <a:stretch>
            <a:fillRect/>
          </a:stretch>
        </p:blipFill>
        <p:spPr>
          <a:xfrm>
            <a:off x="16110146" y="11419048"/>
            <a:ext cx="3993954" cy="2820827"/>
          </a:xfrm>
          <a:prstGeom prst="rect">
            <a:avLst/>
          </a:prstGeom>
        </p:spPr>
      </p:pic>
      <p:sp>
        <p:nvSpPr>
          <p:cNvPr id="6" name="Tekstvak 5">
            <a:extLst>
              <a:ext uri="{FF2B5EF4-FFF2-40B4-BE49-F238E27FC236}">
                <a16:creationId xmlns:a16="http://schemas.microsoft.com/office/drawing/2014/main" id="{8988127D-6847-5DDF-8C8A-9C1B4960B9A6}"/>
              </a:ext>
            </a:extLst>
          </p:cNvPr>
          <p:cNvSpPr txBox="1"/>
          <p:nvPr/>
        </p:nvSpPr>
        <p:spPr>
          <a:xfrm>
            <a:off x="527050" y="3393216"/>
            <a:ext cx="5491876" cy="830997"/>
          </a:xfrm>
          <a:prstGeom prst="rect">
            <a:avLst/>
          </a:prstGeom>
          <a:noFill/>
        </p:spPr>
        <p:txBody>
          <a:bodyPr wrap="square" rtlCol="0">
            <a:spAutoFit/>
          </a:bodyPr>
          <a:lstStyle/>
          <a:p>
            <a:r>
              <a:rPr lang="nl-BE" sz="4800"/>
              <a:t>Schrijf je naam op </a:t>
            </a:r>
          </a:p>
        </p:txBody>
      </p:sp>
      <p:sp>
        <p:nvSpPr>
          <p:cNvPr id="7" name="Linkeraccolade 6">
            <a:extLst>
              <a:ext uri="{FF2B5EF4-FFF2-40B4-BE49-F238E27FC236}">
                <a16:creationId xmlns:a16="http://schemas.microsoft.com/office/drawing/2014/main" id="{081AB278-797F-BD82-1D9F-3B4CB65D9044}"/>
              </a:ext>
            </a:extLst>
          </p:cNvPr>
          <p:cNvSpPr/>
          <p:nvPr/>
        </p:nvSpPr>
        <p:spPr>
          <a:xfrm>
            <a:off x="5175250" y="8762051"/>
            <a:ext cx="762000" cy="4538823"/>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nl-BE"/>
          </a:p>
        </p:txBody>
      </p:sp>
      <p:sp>
        <p:nvSpPr>
          <p:cNvPr id="9" name="Linkeraccolade 8">
            <a:extLst>
              <a:ext uri="{FF2B5EF4-FFF2-40B4-BE49-F238E27FC236}">
                <a16:creationId xmlns:a16="http://schemas.microsoft.com/office/drawing/2014/main" id="{15B11FC9-5150-7607-DACC-73C25B1B3426}"/>
              </a:ext>
            </a:extLst>
          </p:cNvPr>
          <p:cNvSpPr/>
          <p:nvPr/>
        </p:nvSpPr>
        <p:spPr>
          <a:xfrm>
            <a:off x="5175250" y="4975225"/>
            <a:ext cx="762000" cy="3200400"/>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nl-BE"/>
          </a:p>
        </p:txBody>
      </p:sp>
      <p:sp>
        <p:nvSpPr>
          <p:cNvPr id="10" name="Rechteraccolade 9">
            <a:extLst>
              <a:ext uri="{FF2B5EF4-FFF2-40B4-BE49-F238E27FC236}">
                <a16:creationId xmlns:a16="http://schemas.microsoft.com/office/drawing/2014/main" id="{E866632A-118F-8244-21FC-60F1A5D20AB8}"/>
              </a:ext>
            </a:extLst>
          </p:cNvPr>
          <p:cNvSpPr/>
          <p:nvPr/>
        </p:nvSpPr>
        <p:spPr>
          <a:xfrm>
            <a:off x="14099189" y="9069563"/>
            <a:ext cx="784277" cy="4278745"/>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nl-BE"/>
          </a:p>
        </p:txBody>
      </p:sp>
      <p:sp>
        <p:nvSpPr>
          <p:cNvPr id="11" name="Tekstvak 10">
            <a:extLst>
              <a:ext uri="{FF2B5EF4-FFF2-40B4-BE49-F238E27FC236}">
                <a16:creationId xmlns:a16="http://schemas.microsoft.com/office/drawing/2014/main" id="{DBE99C3F-1A27-692C-E2A2-2433E7D90E49}"/>
              </a:ext>
            </a:extLst>
          </p:cNvPr>
          <p:cNvSpPr txBox="1"/>
          <p:nvPr/>
        </p:nvSpPr>
        <p:spPr>
          <a:xfrm>
            <a:off x="1995014" y="6159926"/>
            <a:ext cx="2310526" cy="830997"/>
          </a:xfrm>
          <a:prstGeom prst="rect">
            <a:avLst/>
          </a:prstGeom>
          <a:noFill/>
        </p:spPr>
        <p:txBody>
          <a:bodyPr wrap="square" rtlCol="0">
            <a:spAutoFit/>
          </a:bodyPr>
          <a:lstStyle/>
          <a:p>
            <a:r>
              <a:rPr lang="nl-BE" sz="4800"/>
              <a:t>Stap 1 </a:t>
            </a:r>
          </a:p>
        </p:txBody>
      </p:sp>
      <p:sp>
        <p:nvSpPr>
          <p:cNvPr id="12" name="Tekstvak 11">
            <a:extLst>
              <a:ext uri="{FF2B5EF4-FFF2-40B4-BE49-F238E27FC236}">
                <a16:creationId xmlns:a16="http://schemas.microsoft.com/office/drawing/2014/main" id="{17C37001-2151-0710-8962-770C86CCBB2E}"/>
              </a:ext>
            </a:extLst>
          </p:cNvPr>
          <p:cNvSpPr txBox="1"/>
          <p:nvPr/>
        </p:nvSpPr>
        <p:spPr>
          <a:xfrm>
            <a:off x="2117725" y="10334337"/>
            <a:ext cx="2310526" cy="830997"/>
          </a:xfrm>
          <a:prstGeom prst="rect">
            <a:avLst/>
          </a:prstGeom>
          <a:noFill/>
        </p:spPr>
        <p:txBody>
          <a:bodyPr wrap="square" rtlCol="0">
            <a:spAutoFit/>
          </a:bodyPr>
          <a:lstStyle/>
          <a:p>
            <a:r>
              <a:rPr lang="nl-BE" sz="4800"/>
              <a:t>Stap 2 </a:t>
            </a:r>
          </a:p>
        </p:txBody>
      </p:sp>
      <p:sp>
        <p:nvSpPr>
          <p:cNvPr id="13" name="Tekstvak 12">
            <a:extLst>
              <a:ext uri="{FF2B5EF4-FFF2-40B4-BE49-F238E27FC236}">
                <a16:creationId xmlns:a16="http://schemas.microsoft.com/office/drawing/2014/main" id="{3F938358-7EE1-00D7-0D74-9825966482DE}"/>
              </a:ext>
            </a:extLst>
          </p:cNvPr>
          <p:cNvSpPr txBox="1"/>
          <p:nvPr/>
        </p:nvSpPr>
        <p:spPr>
          <a:xfrm>
            <a:off x="15832160" y="10750243"/>
            <a:ext cx="2310526" cy="830997"/>
          </a:xfrm>
          <a:prstGeom prst="rect">
            <a:avLst/>
          </a:prstGeom>
          <a:noFill/>
        </p:spPr>
        <p:txBody>
          <a:bodyPr wrap="square" rtlCol="0">
            <a:spAutoFit/>
          </a:bodyPr>
          <a:lstStyle/>
          <a:p>
            <a:r>
              <a:rPr lang="nl-BE" sz="4800"/>
              <a:t>Stap 3 </a:t>
            </a:r>
          </a:p>
        </p:txBody>
      </p:sp>
      <p:pic>
        <p:nvPicPr>
          <p:cNvPr id="2" name="Afbeelding 1" descr="Afbeelding met tekst, schermopname, Lettertype, tekenfilm&#10;&#10;Automatisch gegenereerde beschrijving">
            <a:extLst>
              <a:ext uri="{FF2B5EF4-FFF2-40B4-BE49-F238E27FC236}">
                <a16:creationId xmlns:a16="http://schemas.microsoft.com/office/drawing/2014/main" id="{94CE8ABF-F287-8B61-7D06-B5D36B137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4046" y="4033370"/>
            <a:ext cx="6682952" cy="9437055"/>
          </a:xfrm>
          <a:prstGeom prst="rect">
            <a:avLst/>
          </a:prstGeom>
        </p:spPr>
      </p:pic>
    </p:spTree>
    <p:extLst>
      <p:ext uri="{BB962C8B-B14F-4D97-AF65-F5344CB8AC3E}">
        <p14:creationId xmlns:p14="http://schemas.microsoft.com/office/powerpoint/2010/main" val="3171207478"/>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Lettertype, schermopname, clipart&#10;&#10;Automatisch gegenereerde beschrijving">
            <a:extLst>
              <a:ext uri="{FF2B5EF4-FFF2-40B4-BE49-F238E27FC236}">
                <a16:creationId xmlns:a16="http://schemas.microsoft.com/office/drawing/2014/main" id="{4D005A4D-1E9D-3B1F-AD19-62D0EE20F8F1}"/>
              </a:ext>
            </a:extLst>
          </p:cNvPr>
          <p:cNvPicPr>
            <a:picLocks noChangeAspect="1"/>
          </p:cNvPicPr>
          <p:nvPr/>
        </p:nvPicPr>
        <p:blipFill>
          <a:blip r:embed="rId3" cstate="screen">
            <a:extLst>
              <a:ext uri="{28A0092B-C50C-407E-A947-70E740481C1C}">
                <a14:useLocalDpi xmlns:a14="http://schemas.microsoft.com/office/drawing/2010/main"/>
              </a:ext>
            </a:extLst>
          </a:blip>
          <a:srcRect l="-1958"/>
          <a:stretch/>
        </p:blipFill>
        <p:spPr bwMode="auto">
          <a:xfrm>
            <a:off x="4260850" y="2889250"/>
            <a:ext cx="8224123" cy="3581400"/>
          </a:xfrm>
          <a:prstGeom prst="rect">
            <a:avLst/>
          </a:prstGeom>
          <a:noFill/>
          <a:ln>
            <a:noFill/>
          </a:ln>
        </p:spPr>
      </p:pic>
      <p:sp>
        <p:nvSpPr>
          <p:cNvPr id="3" name="Tekstvak 2">
            <a:extLst>
              <a:ext uri="{FF2B5EF4-FFF2-40B4-BE49-F238E27FC236}">
                <a16:creationId xmlns:a16="http://schemas.microsoft.com/office/drawing/2014/main" id="{FC8F96F3-1BC0-BD7E-F886-21C1C03D6ECD}"/>
              </a:ext>
            </a:extLst>
          </p:cNvPr>
          <p:cNvSpPr txBox="1"/>
          <p:nvPr/>
        </p:nvSpPr>
        <p:spPr>
          <a:xfrm>
            <a:off x="1441450" y="3848953"/>
            <a:ext cx="2310526" cy="830997"/>
          </a:xfrm>
          <a:prstGeom prst="rect">
            <a:avLst/>
          </a:prstGeom>
          <a:noFill/>
        </p:spPr>
        <p:txBody>
          <a:bodyPr wrap="square" rtlCol="0">
            <a:spAutoFit/>
          </a:bodyPr>
          <a:lstStyle/>
          <a:p>
            <a:r>
              <a:rPr lang="nl-BE" sz="4800"/>
              <a:t>Stap 1 </a:t>
            </a:r>
          </a:p>
        </p:txBody>
      </p:sp>
      <p:sp>
        <p:nvSpPr>
          <p:cNvPr id="4" name="Titel 1">
            <a:extLst>
              <a:ext uri="{FF2B5EF4-FFF2-40B4-BE49-F238E27FC236}">
                <a16:creationId xmlns:a16="http://schemas.microsoft.com/office/drawing/2014/main" id="{F22BCCBB-3D85-2004-7DDD-AFEC08577105}"/>
              </a:ext>
            </a:extLst>
          </p:cNvPr>
          <p:cNvSpPr txBox="1">
            <a:spLocks/>
          </p:cNvSpPr>
          <p:nvPr/>
        </p:nvSpPr>
        <p:spPr>
          <a:xfrm>
            <a:off x="755650" y="591026"/>
            <a:ext cx="17397425" cy="1981200"/>
          </a:xfrm>
          <a:prstGeom prst="rect">
            <a:avLst/>
          </a:prstGeom>
        </p:spPr>
        <p:txBody>
          <a:bodyPr/>
          <a:lstStyle>
            <a:lvl1pPr>
              <a:defRPr>
                <a:latin typeface="+mj-lt"/>
                <a:ea typeface="+mj-ea"/>
                <a:cs typeface="+mj-cs"/>
              </a:defRPr>
            </a:lvl1pPr>
          </a:lstStyle>
          <a:p>
            <a:r>
              <a:rPr lang="nl-BE" sz="8450" b="1">
                <a:solidFill>
                  <a:schemeClr val="tx1"/>
                </a:solidFill>
                <a:latin typeface="Trebuchet MS"/>
              </a:rPr>
              <a:t>Talentenprofiel maken </a:t>
            </a:r>
          </a:p>
        </p:txBody>
      </p:sp>
      <p:pic>
        <p:nvPicPr>
          <p:cNvPr id="5" name="image8.png" descr="Afbeelding met tekst, schermopname, diagram, Lettertype&#10;&#10;Automatisch gegenereerde beschrijving">
            <a:extLst>
              <a:ext uri="{FF2B5EF4-FFF2-40B4-BE49-F238E27FC236}">
                <a16:creationId xmlns:a16="http://schemas.microsoft.com/office/drawing/2014/main" id="{742EBCA8-5573-E390-1BA0-B6F1C5DBDFD4}"/>
              </a:ext>
            </a:extLst>
          </p:cNvPr>
          <p:cNvPicPr/>
          <p:nvPr/>
        </p:nvPicPr>
        <p:blipFill>
          <a:blip r:embed="rId4"/>
          <a:srcRect/>
          <a:stretch>
            <a:fillRect/>
          </a:stretch>
        </p:blipFill>
        <p:spPr>
          <a:xfrm>
            <a:off x="8832850" y="6775728"/>
            <a:ext cx="9982200" cy="7155974"/>
          </a:xfrm>
          <a:prstGeom prst="rect">
            <a:avLst/>
          </a:prstGeom>
          <a:ln/>
        </p:spPr>
      </p:pic>
      <p:cxnSp>
        <p:nvCxnSpPr>
          <p:cNvPr id="11" name="Verbindingslijn: gekromd 10">
            <a:extLst>
              <a:ext uri="{FF2B5EF4-FFF2-40B4-BE49-F238E27FC236}">
                <a16:creationId xmlns:a16="http://schemas.microsoft.com/office/drawing/2014/main" id="{9A389D94-2189-7140-3594-707B39241109}"/>
              </a:ext>
            </a:extLst>
          </p:cNvPr>
          <p:cNvCxnSpPr>
            <a:stCxn id="3" idx="2"/>
            <a:endCxn id="5" idx="1"/>
          </p:cNvCxnSpPr>
          <p:nvPr/>
        </p:nvCxnSpPr>
        <p:spPr>
          <a:xfrm rot="16200000" flipH="1">
            <a:off x="2877899" y="4398763"/>
            <a:ext cx="5673765" cy="6236137"/>
          </a:xfrm>
          <a:prstGeom prst="curvedConnector2">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12" name="Tekstvak 11">
            <a:extLst>
              <a:ext uri="{FF2B5EF4-FFF2-40B4-BE49-F238E27FC236}">
                <a16:creationId xmlns:a16="http://schemas.microsoft.com/office/drawing/2014/main" id="{301DBD84-3F66-C0D7-88E8-85C9D4F1922A}"/>
              </a:ext>
            </a:extLst>
          </p:cNvPr>
          <p:cNvSpPr txBox="1"/>
          <p:nvPr/>
        </p:nvSpPr>
        <p:spPr>
          <a:xfrm>
            <a:off x="4683561" y="11142564"/>
            <a:ext cx="3829050" cy="1569660"/>
          </a:xfrm>
          <a:prstGeom prst="rect">
            <a:avLst/>
          </a:prstGeom>
          <a:noFill/>
        </p:spPr>
        <p:txBody>
          <a:bodyPr wrap="square" rtlCol="0">
            <a:spAutoFit/>
          </a:bodyPr>
          <a:lstStyle/>
          <a:p>
            <a:r>
              <a:rPr lang="nl-BE" sz="4800"/>
              <a:t>Kijk naar je batterijen! </a:t>
            </a:r>
          </a:p>
        </p:txBody>
      </p:sp>
      <p:pic>
        <p:nvPicPr>
          <p:cNvPr id="14" name="Graphic 13" descr="Lege batterij silhouet">
            <a:extLst>
              <a:ext uri="{FF2B5EF4-FFF2-40B4-BE49-F238E27FC236}">
                <a16:creationId xmlns:a16="http://schemas.microsoft.com/office/drawing/2014/main" id="{5CB20DA0-FB45-C192-B0D2-730C98F5D1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37250" y="12712224"/>
            <a:ext cx="914400" cy="914400"/>
          </a:xfrm>
          <a:prstGeom prst="rect">
            <a:avLst/>
          </a:prstGeom>
        </p:spPr>
      </p:pic>
      <p:pic>
        <p:nvPicPr>
          <p:cNvPr id="17" name="object 4">
            <a:extLst>
              <a:ext uri="{FF2B5EF4-FFF2-40B4-BE49-F238E27FC236}">
                <a16:creationId xmlns:a16="http://schemas.microsoft.com/office/drawing/2014/main" id="{C9DB8B80-4A0F-DCF2-1447-44986010E364}"/>
              </a:ext>
            </a:extLst>
          </p:cNvPr>
          <p:cNvPicPr/>
          <p:nvPr/>
        </p:nvPicPr>
        <p:blipFill>
          <a:blip r:embed="rId7" cstate="print"/>
          <a:stretch>
            <a:fillRect/>
          </a:stretch>
        </p:blipFill>
        <p:spPr>
          <a:xfrm>
            <a:off x="15614650" y="171212"/>
            <a:ext cx="3993954" cy="2820827"/>
          </a:xfrm>
          <a:prstGeom prst="rect">
            <a:avLst/>
          </a:prstGeom>
        </p:spPr>
      </p:pic>
    </p:spTree>
    <p:extLst>
      <p:ext uri="{BB962C8B-B14F-4D97-AF65-F5344CB8AC3E}">
        <p14:creationId xmlns:p14="http://schemas.microsoft.com/office/powerpoint/2010/main" val="1805924818"/>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8.png" descr="Afbeelding met tekst, schermopname, diagram, Lettertype&#10;&#10;Automatisch gegenereerde beschrijving">
            <a:extLst>
              <a:ext uri="{FF2B5EF4-FFF2-40B4-BE49-F238E27FC236}">
                <a16:creationId xmlns:a16="http://schemas.microsoft.com/office/drawing/2014/main" id="{B4E1E0E0-360B-59CD-9065-4AE3A5390990}"/>
              </a:ext>
            </a:extLst>
          </p:cNvPr>
          <p:cNvPicPr/>
          <p:nvPr/>
        </p:nvPicPr>
        <p:blipFill>
          <a:blip r:embed="rId2"/>
          <a:srcRect/>
          <a:stretch>
            <a:fillRect/>
          </a:stretch>
        </p:blipFill>
        <p:spPr>
          <a:xfrm>
            <a:off x="644525" y="711934"/>
            <a:ext cx="18815050" cy="12793782"/>
          </a:xfrm>
          <a:prstGeom prst="rect">
            <a:avLst/>
          </a:prstGeom>
          <a:ln/>
        </p:spPr>
      </p:pic>
    </p:spTree>
    <p:extLst>
      <p:ext uri="{BB962C8B-B14F-4D97-AF65-F5344CB8AC3E}">
        <p14:creationId xmlns:p14="http://schemas.microsoft.com/office/powerpoint/2010/main" val="252774077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Lettertype, schermopname, clipart&#10;&#10;Automatisch gegenereerde beschrijving">
            <a:extLst>
              <a:ext uri="{FF2B5EF4-FFF2-40B4-BE49-F238E27FC236}">
                <a16:creationId xmlns:a16="http://schemas.microsoft.com/office/drawing/2014/main" id="{A8729E84-D476-80B1-1BF6-857B132D646A}"/>
              </a:ext>
            </a:extLst>
          </p:cNvPr>
          <p:cNvPicPr>
            <a:picLocks noChangeAspect="1"/>
          </p:cNvPicPr>
          <p:nvPr/>
        </p:nvPicPr>
        <p:blipFill>
          <a:blip r:embed="rId3" cstate="screen">
            <a:extLst>
              <a:ext uri="{28A0092B-C50C-407E-A947-70E740481C1C}">
                <a14:useLocalDpi xmlns:a14="http://schemas.microsoft.com/office/drawing/2010/main"/>
              </a:ext>
            </a:extLst>
          </a:blip>
          <a:srcRect l="-136"/>
          <a:stretch/>
        </p:blipFill>
        <p:spPr bwMode="auto">
          <a:xfrm>
            <a:off x="4108450" y="2345710"/>
            <a:ext cx="4038600" cy="5701824"/>
          </a:xfrm>
          <a:prstGeom prst="rect">
            <a:avLst/>
          </a:prstGeom>
          <a:noFill/>
          <a:ln>
            <a:noFill/>
          </a:ln>
        </p:spPr>
      </p:pic>
      <p:sp>
        <p:nvSpPr>
          <p:cNvPr id="3" name="Tekstvak 2">
            <a:extLst>
              <a:ext uri="{FF2B5EF4-FFF2-40B4-BE49-F238E27FC236}">
                <a16:creationId xmlns:a16="http://schemas.microsoft.com/office/drawing/2014/main" id="{E25E23B0-38C7-EDCA-7B87-F9AD1B3E8FC9}"/>
              </a:ext>
            </a:extLst>
          </p:cNvPr>
          <p:cNvSpPr txBox="1"/>
          <p:nvPr/>
        </p:nvSpPr>
        <p:spPr>
          <a:xfrm>
            <a:off x="1365250" y="4365625"/>
            <a:ext cx="2310526" cy="830997"/>
          </a:xfrm>
          <a:prstGeom prst="rect">
            <a:avLst/>
          </a:prstGeom>
          <a:noFill/>
        </p:spPr>
        <p:txBody>
          <a:bodyPr wrap="square" rtlCol="0">
            <a:spAutoFit/>
          </a:bodyPr>
          <a:lstStyle/>
          <a:p>
            <a:r>
              <a:rPr lang="nl-BE" sz="4800"/>
              <a:t>Stap 2 </a:t>
            </a:r>
          </a:p>
        </p:txBody>
      </p:sp>
      <p:sp>
        <p:nvSpPr>
          <p:cNvPr id="4" name="Titel 1">
            <a:extLst>
              <a:ext uri="{FF2B5EF4-FFF2-40B4-BE49-F238E27FC236}">
                <a16:creationId xmlns:a16="http://schemas.microsoft.com/office/drawing/2014/main" id="{0BAD7E12-5B8D-00EE-4DD1-30211B488120}"/>
              </a:ext>
            </a:extLst>
          </p:cNvPr>
          <p:cNvSpPr txBox="1">
            <a:spLocks/>
          </p:cNvSpPr>
          <p:nvPr/>
        </p:nvSpPr>
        <p:spPr>
          <a:xfrm>
            <a:off x="755650" y="591026"/>
            <a:ext cx="17397425" cy="1981200"/>
          </a:xfrm>
          <a:prstGeom prst="rect">
            <a:avLst/>
          </a:prstGeom>
        </p:spPr>
        <p:txBody>
          <a:bodyPr/>
          <a:lstStyle>
            <a:lvl1pPr>
              <a:defRPr>
                <a:latin typeface="+mj-lt"/>
                <a:ea typeface="+mj-ea"/>
                <a:cs typeface="+mj-cs"/>
              </a:defRPr>
            </a:lvl1pPr>
          </a:lstStyle>
          <a:p>
            <a:r>
              <a:rPr lang="nl-BE" sz="8450" b="1">
                <a:solidFill>
                  <a:schemeClr val="tx1"/>
                </a:solidFill>
                <a:latin typeface="Trebuchet MS"/>
              </a:rPr>
              <a:t>Talentenprofiel maken </a:t>
            </a:r>
          </a:p>
        </p:txBody>
      </p:sp>
      <p:sp>
        <p:nvSpPr>
          <p:cNvPr id="8" name="Tekstvak 7">
            <a:extLst>
              <a:ext uri="{FF2B5EF4-FFF2-40B4-BE49-F238E27FC236}">
                <a16:creationId xmlns:a16="http://schemas.microsoft.com/office/drawing/2014/main" id="{612933B1-9E26-4FD7-D205-8793E0D7342C}"/>
              </a:ext>
            </a:extLst>
          </p:cNvPr>
          <p:cNvSpPr txBox="1"/>
          <p:nvPr/>
        </p:nvSpPr>
        <p:spPr>
          <a:xfrm>
            <a:off x="6699250" y="8691741"/>
            <a:ext cx="10851276" cy="2585323"/>
          </a:xfrm>
          <a:prstGeom prst="rect">
            <a:avLst/>
          </a:prstGeom>
          <a:noFill/>
        </p:spPr>
        <p:txBody>
          <a:bodyPr wrap="square">
            <a:spAutoFit/>
          </a:bodyPr>
          <a:lstStyle/>
          <a:p>
            <a:r>
              <a:rPr lang="nl-BE" sz="5400">
                <a:hlinkClick r:id="rId4"/>
              </a:rPr>
              <a:t>https://www.onderwijskiezer.be/v2/beroepen/beroep_sectoren.php</a:t>
            </a:r>
            <a:endParaRPr lang="nl-BE" sz="5400"/>
          </a:p>
          <a:p>
            <a:endParaRPr lang="nl-BE" sz="5400"/>
          </a:p>
        </p:txBody>
      </p:sp>
      <p:sp>
        <p:nvSpPr>
          <p:cNvPr id="9" name="Tekstvak 8">
            <a:extLst>
              <a:ext uri="{FF2B5EF4-FFF2-40B4-BE49-F238E27FC236}">
                <a16:creationId xmlns:a16="http://schemas.microsoft.com/office/drawing/2014/main" id="{F06495F0-90A8-D4C4-DBAA-27A98CED25CC}"/>
              </a:ext>
            </a:extLst>
          </p:cNvPr>
          <p:cNvSpPr txBox="1"/>
          <p:nvPr/>
        </p:nvSpPr>
        <p:spPr>
          <a:xfrm>
            <a:off x="2354262" y="9386719"/>
            <a:ext cx="2850276" cy="830997"/>
          </a:xfrm>
          <a:prstGeom prst="rect">
            <a:avLst/>
          </a:prstGeom>
          <a:noFill/>
        </p:spPr>
        <p:txBody>
          <a:bodyPr wrap="square" rtlCol="0">
            <a:spAutoFit/>
          </a:bodyPr>
          <a:lstStyle/>
          <a:p>
            <a:r>
              <a:rPr lang="nl-BE" sz="4800"/>
              <a:t>Surf naar </a:t>
            </a:r>
          </a:p>
        </p:txBody>
      </p:sp>
      <p:cxnSp>
        <p:nvCxnSpPr>
          <p:cNvPr id="10" name="Verbindingslijn: gekromd 9">
            <a:extLst>
              <a:ext uri="{FF2B5EF4-FFF2-40B4-BE49-F238E27FC236}">
                <a16:creationId xmlns:a16="http://schemas.microsoft.com/office/drawing/2014/main" id="{EA22A941-B005-1AC4-9BA0-2DFA856F204C}"/>
              </a:ext>
            </a:extLst>
          </p:cNvPr>
          <p:cNvCxnSpPr>
            <a:cxnSpLocks/>
          </p:cNvCxnSpPr>
          <p:nvPr/>
        </p:nvCxnSpPr>
        <p:spPr>
          <a:xfrm>
            <a:off x="1431050" y="5481280"/>
            <a:ext cx="4696700" cy="3672125"/>
          </a:xfrm>
          <a:prstGeom prst="curvedConnector3">
            <a:avLst>
              <a:gd name="adj1" fmla="val 13457"/>
            </a:avLst>
          </a:prstGeom>
          <a:ln w="76200">
            <a:tailEnd type="triangle"/>
          </a:ln>
        </p:spPr>
        <p:style>
          <a:lnRef idx="3">
            <a:schemeClr val="accent6"/>
          </a:lnRef>
          <a:fillRef idx="0">
            <a:schemeClr val="accent6"/>
          </a:fillRef>
          <a:effectRef idx="2">
            <a:schemeClr val="accent6"/>
          </a:effectRef>
          <a:fontRef idx="minor">
            <a:schemeClr val="tx1"/>
          </a:fontRef>
        </p:style>
      </p:cxnSp>
      <p:pic>
        <p:nvPicPr>
          <p:cNvPr id="15" name="object 4">
            <a:extLst>
              <a:ext uri="{FF2B5EF4-FFF2-40B4-BE49-F238E27FC236}">
                <a16:creationId xmlns:a16="http://schemas.microsoft.com/office/drawing/2014/main" id="{369AF6A3-9FE5-F660-78F8-07D74F7349A1}"/>
              </a:ext>
            </a:extLst>
          </p:cNvPr>
          <p:cNvPicPr/>
          <p:nvPr/>
        </p:nvPicPr>
        <p:blipFill>
          <a:blip r:embed="rId5" cstate="print"/>
          <a:stretch>
            <a:fillRect/>
          </a:stretch>
        </p:blipFill>
        <p:spPr>
          <a:xfrm>
            <a:off x="15767050" y="11071225"/>
            <a:ext cx="3993954" cy="2820827"/>
          </a:xfrm>
          <a:prstGeom prst="rect">
            <a:avLst/>
          </a:prstGeom>
        </p:spPr>
      </p:pic>
    </p:spTree>
    <p:extLst>
      <p:ext uri="{BB962C8B-B14F-4D97-AF65-F5344CB8AC3E}">
        <p14:creationId xmlns:p14="http://schemas.microsoft.com/office/powerpoint/2010/main" val="3716636094"/>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Afbeelding met tekst, Lettertype, schermopname, clipart&#10;&#10;Automatisch gegenereerde beschrijving">
            <a:extLst>
              <a:ext uri="{FF2B5EF4-FFF2-40B4-BE49-F238E27FC236}">
                <a16:creationId xmlns:a16="http://schemas.microsoft.com/office/drawing/2014/main" id="{E640F0A3-3674-A05F-594B-D25249C61E5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bwMode="auto">
          <a:xfrm>
            <a:off x="4184650" y="2572226"/>
            <a:ext cx="4033123" cy="5092224"/>
          </a:xfrm>
          <a:prstGeom prst="rect">
            <a:avLst/>
          </a:prstGeom>
          <a:noFill/>
          <a:ln>
            <a:noFill/>
          </a:ln>
        </p:spPr>
      </p:pic>
      <p:sp>
        <p:nvSpPr>
          <p:cNvPr id="3" name="Titel 1">
            <a:extLst>
              <a:ext uri="{FF2B5EF4-FFF2-40B4-BE49-F238E27FC236}">
                <a16:creationId xmlns:a16="http://schemas.microsoft.com/office/drawing/2014/main" id="{CC36BBBE-5E17-4AEE-67FB-E2FB647975F4}"/>
              </a:ext>
            </a:extLst>
          </p:cNvPr>
          <p:cNvSpPr txBox="1">
            <a:spLocks/>
          </p:cNvSpPr>
          <p:nvPr/>
        </p:nvSpPr>
        <p:spPr>
          <a:xfrm>
            <a:off x="755650" y="591026"/>
            <a:ext cx="17397425" cy="1981200"/>
          </a:xfrm>
          <a:prstGeom prst="rect">
            <a:avLst/>
          </a:prstGeom>
        </p:spPr>
        <p:txBody>
          <a:bodyPr/>
          <a:lstStyle>
            <a:lvl1pPr>
              <a:defRPr>
                <a:latin typeface="+mj-lt"/>
                <a:ea typeface="+mj-ea"/>
                <a:cs typeface="+mj-cs"/>
              </a:defRPr>
            </a:lvl1pPr>
          </a:lstStyle>
          <a:p>
            <a:r>
              <a:rPr lang="nl-BE" sz="8450" b="1">
                <a:solidFill>
                  <a:schemeClr val="tx1"/>
                </a:solidFill>
                <a:latin typeface="Trebuchet MS"/>
              </a:rPr>
              <a:t>Talentenprofiel maken </a:t>
            </a:r>
          </a:p>
        </p:txBody>
      </p:sp>
      <p:sp>
        <p:nvSpPr>
          <p:cNvPr id="4" name="Tekstvak 3">
            <a:extLst>
              <a:ext uri="{FF2B5EF4-FFF2-40B4-BE49-F238E27FC236}">
                <a16:creationId xmlns:a16="http://schemas.microsoft.com/office/drawing/2014/main" id="{76BFBFC1-3E14-8762-B4B1-D718367CC4B2}"/>
              </a:ext>
            </a:extLst>
          </p:cNvPr>
          <p:cNvSpPr txBox="1"/>
          <p:nvPr/>
        </p:nvSpPr>
        <p:spPr>
          <a:xfrm>
            <a:off x="1593850" y="3867080"/>
            <a:ext cx="2310526" cy="830997"/>
          </a:xfrm>
          <a:prstGeom prst="rect">
            <a:avLst/>
          </a:prstGeom>
          <a:noFill/>
        </p:spPr>
        <p:txBody>
          <a:bodyPr wrap="square" rtlCol="0">
            <a:spAutoFit/>
          </a:bodyPr>
          <a:lstStyle/>
          <a:p>
            <a:r>
              <a:rPr lang="nl-BE" sz="4800"/>
              <a:t>Stap 3 </a:t>
            </a:r>
          </a:p>
        </p:txBody>
      </p:sp>
      <p:pic>
        <p:nvPicPr>
          <p:cNvPr id="5" name="object 4">
            <a:extLst>
              <a:ext uri="{FF2B5EF4-FFF2-40B4-BE49-F238E27FC236}">
                <a16:creationId xmlns:a16="http://schemas.microsoft.com/office/drawing/2014/main" id="{50C5053C-34F1-0309-6DE0-11A3E45C1CAD}"/>
              </a:ext>
            </a:extLst>
          </p:cNvPr>
          <p:cNvPicPr/>
          <p:nvPr/>
        </p:nvPicPr>
        <p:blipFill>
          <a:blip r:embed="rId4" cstate="print"/>
          <a:stretch>
            <a:fillRect/>
          </a:stretch>
        </p:blipFill>
        <p:spPr>
          <a:xfrm>
            <a:off x="15767050" y="11071225"/>
            <a:ext cx="3993954" cy="2820827"/>
          </a:xfrm>
          <a:prstGeom prst="rect">
            <a:avLst/>
          </a:prstGeom>
        </p:spPr>
      </p:pic>
      <p:sp>
        <p:nvSpPr>
          <p:cNvPr id="6" name="Tekstvak 5">
            <a:extLst>
              <a:ext uri="{FF2B5EF4-FFF2-40B4-BE49-F238E27FC236}">
                <a16:creationId xmlns:a16="http://schemas.microsoft.com/office/drawing/2014/main" id="{D15BE6CE-89C4-9974-36AB-FFDA87C12001}"/>
              </a:ext>
            </a:extLst>
          </p:cNvPr>
          <p:cNvSpPr txBox="1"/>
          <p:nvPr/>
        </p:nvSpPr>
        <p:spPr>
          <a:xfrm>
            <a:off x="3319185" y="9319915"/>
            <a:ext cx="2850276" cy="830997"/>
          </a:xfrm>
          <a:prstGeom prst="rect">
            <a:avLst/>
          </a:prstGeom>
          <a:noFill/>
        </p:spPr>
        <p:txBody>
          <a:bodyPr wrap="square" rtlCol="0">
            <a:spAutoFit/>
          </a:bodyPr>
          <a:lstStyle/>
          <a:p>
            <a:r>
              <a:rPr lang="nl-BE" sz="4800"/>
              <a:t>Surf naar </a:t>
            </a:r>
          </a:p>
        </p:txBody>
      </p:sp>
      <p:cxnSp>
        <p:nvCxnSpPr>
          <p:cNvPr id="7" name="Verbindingslijn: gekromd 6">
            <a:extLst>
              <a:ext uri="{FF2B5EF4-FFF2-40B4-BE49-F238E27FC236}">
                <a16:creationId xmlns:a16="http://schemas.microsoft.com/office/drawing/2014/main" id="{DFEA83A5-BF0A-E934-134E-3F0BBB21FBF6}"/>
              </a:ext>
            </a:extLst>
          </p:cNvPr>
          <p:cNvCxnSpPr>
            <a:cxnSpLocks/>
          </p:cNvCxnSpPr>
          <p:nvPr/>
        </p:nvCxnSpPr>
        <p:spPr>
          <a:xfrm>
            <a:off x="2051050" y="5058688"/>
            <a:ext cx="4696700" cy="3672125"/>
          </a:xfrm>
          <a:prstGeom prst="curvedConnector3">
            <a:avLst>
              <a:gd name="adj1" fmla="val 33930"/>
            </a:avLst>
          </a:prstGeom>
          <a:ln w="76200">
            <a:tailEnd type="triangle"/>
          </a:ln>
        </p:spPr>
        <p:style>
          <a:lnRef idx="3">
            <a:schemeClr val="accent6"/>
          </a:lnRef>
          <a:fillRef idx="0">
            <a:schemeClr val="accent6"/>
          </a:fillRef>
          <a:effectRef idx="2">
            <a:schemeClr val="accent6"/>
          </a:effectRef>
          <a:fontRef idx="minor">
            <a:schemeClr val="tx1"/>
          </a:fontRef>
        </p:style>
      </p:cxnSp>
      <p:sp>
        <p:nvSpPr>
          <p:cNvPr id="11" name="Tekstvak 10">
            <a:extLst>
              <a:ext uri="{FF2B5EF4-FFF2-40B4-BE49-F238E27FC236}">
                <a16:creationId xmlns:a16="http://schemas.microsoft.com/office/drawing/2014/main" id="{A1BC3AE0-54F2-11BC-8604-40DF31426AAF}"/>
              </a:ext>
            </a:extLst>
          </p:cNvPr>
          <p:cNvSpPr txBox="1"/>
          <p:nvPr/>
        </p:nvSpPr>
        <p:spPr>
          <a:xfrm>
            <a:off x="6927850" y="8858250"/>
            <a:ext cx="10058400" cy="1754326"/>
          </a:xfrm>
          <a:prstGeom prst="rect">
            <a:avLst/>
          </a:prstGeom>
          <a:noFill/>
        </p:spPr>
        <p:txBody>
          <a:bodyPr wrap="square">
            <a:spAutoFit/>
          </a:bodyPr>
          <a:lstStyle/>
          <a:p>
            <a:r>
              <a:rPr lang="nl-NL" sz="5400" u="sng">
                <a:solidFill>
                  <a:srgbClr val="3B3838"/>
                </a:solidFill>
                <a:effectLst/>
                <a:latin typeface="Calibri" panose="020F0502020204030204" pitchFamily="34" charset="0"/>
                <a:ea typeface="Calibri" panose="020F0502020204030204" pitchFamily="34" charset="0"/>
                <a:cs typeface="Times New Roman" panose="02020603050405020304" pitchFamily="18" charset="0"/>
                <a:hlinkClick r:id="rId5"/>
              </a:rPr>
              <a:t>https://www.onderwijskiezer.be/v2/beroepen/beroep_lijst.php</a:t>
            </a:r>
            <a:r>
              <a:rPr lang="nl-NL" sz="5400">
                <a:solidFill>
                  <a:srgbClr val="3B3838"/>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5400"/>
          </a:p>
        </p:txBody>
      </p:sp>
    </p:spTree>
    <p:extLst>
      <p:ext uri="{BB962C8B-B14F-4D97-AF65-F5344CB8AC3E}">
        <p14:creationId xmlns:p14="http://schemas.microsoft.com/office/powerpoint/2010/main" val="30334008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id="{8AEAE898-96E0-2EBB-4E47-D4D0AAE859A4}"/>
              </a:ext>
            </a:extLst>
          </p:cNvPr>
          <p:cNvSpPr txBox="1">
            <a:spLocks noGrp="1"/>
          </p:cNvSpPr>
          <p:nvPr>
            <p:ph type="title"/>
          </p:nvPr>
        </p:nvSpPr>
        <p:spPr>
          <a:xfrm>
            <a:off x="1214410" y="879298"/>
            <a:ext cx="10515600" cy="2600712"/>
          </a:xfrm>
        </p:spPr>
        <p:txBody>
          <a:bodyPr/>
          <a:lstStyle/>
          <a:p>
            <a:pPr eaLnBrk="1"/>
            <a:r>
              <a:rPr altLang="nl-BE">
                <a:latin typeface="Trebuchet MS" panose="020B0603020202020204" pitchFamily="34" charset="0"/>
              </a:rPr>
              <a:t>Een </a:t>
            </a:r>
            <a:r>
              <a:rPr altLang="nl-BE" err="1">
                <a:latin typeface="Trebuchet MS" panose="020B0603020202020204" pitchFamily="34" charset="0"/>
              </a:rPr>
              <a:t>voorbeeld</a:t>
            </a:r>
            <a:endParaRPr lang="nl-BE" altLang="nl-BE">
              <a:latin typeface="Trebuchet MS" panose="020B0603020202020204" pitchFamily="34" charset="0"/>
            </a:endParaRPr>
          </a:p>
        </p:txBody>
      </p:sp>
      <p:pic>
        <p:nvPicPr>
          <p:cNvPr id="11267" name="Afbeelding 4">
            <a:extLst>
              <a:ext uri="{FF2B5EF4-FFF2-40B4-BE49-F238E27FC236}">
                <a16:creationId xmlns:a16="http://schemas.microsoft.com/office/drawing/2014/main" id="{2D625127-750C-CB73-1B82-9757EC92FCC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30182" y="3901751"/>
            <a:ext cx="7313913" cy="8130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kstvak 6">
            <a:extLst>
              <a:ext uri="{FF2B5EF4-FFF2-40B4-BE49-F238E27FC236}">
                <a16:creationId xmlns:a16="http://schemas.microsoft.com/office/drawing/2014/main" id="{F3512446-90E8-7496-B734-9F95B2D58EFE}"/>
              </a:ext>
            </a:extLst>
          </p:cNvPr>
          <p:cNvSpPr txBox="1">
            <a:spLocks noChangeArrowheads="1"/>
          </p:cNvSpPr>
          <p:nvPr/>
        </p:nvSpPr>
        <p:spPr bwMode="auto">
          <a:xfrm>
            <a:off x="877752" y="3901751"/>
            <a:ext cx="3957995" cy="90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nl-NL" altLang="nl-BE" sz="5277">
                <a:solidFill>
                  <a:srgbClr val="000000"/>
                </a:solidFill>
                <a:latin typeface="Trebuchet MS" panose="020B0603020202020204" pitchFamily="34" charset="0"/>
              </a:rPr>
              <a:t>6 beroepen</a:t>
            </a:r>
            <a:endParaRPr lang="nl-BE" altLang="nl-BE" sz="5277">
              <a:solidFill>
                <a:srgbClr val="000000"/>
              </a:solidFill>
              <a:latin typeface="Trebuchet MS" panose="020B0603020202020204" pitchFamily="34" charset="0"/>
            </a:endParaRPr>
          </a:p>
        </p:txBody>
      </p:sp>
      <p:sp>
        <p:nvSpPr>
          <p:cNvPr id="11269" name="Rechteraccolade 11">
            <a:extLst>
              <a:ext uri="{FF2B5EF4-FFF2-40B4-BE49-F238E27FC236}">
                <a16:creationId xmlns:a16="http://schemas.microsoft.com/office/drawing/2014/main" id="{EF7551F1-7115-1210-BA5F-974BBC69B64A}"/>
              </a:ext>
            </a:extLst>
          </p:cNvPr>
          <p:cNvSpPr>
            <a:spLocks/>
          </p:cNvSpPr>
          <p:nvPr/>
        </p:nvSpPr>
        <p:spPr bwMode="auto">
          <a:xfrm>
            <a:off x="13023850" y="3901751"/>
            <a:ext cx="1442364" cy="8130643"/>
          </a:xfrm>
          <a:custGeom>
            <a:avLst/>
            <a:gdLst>
              <a:gd name="T0" fmla="*/ 437028 w 874056"/>
              <a:gd name="T1" fmla="*/ 0 h 4930563"/>
              <a:gd name="T2" fmla="*/ 874056 w 874056"/>
              <a:gd name="T3" fmla="*/ 2465282 h 4930563"/>
              <a:gd name="T4" fmla="*/ 437028 w 874056"/>
              <a:gd name="T5" fmla="*/ 4930563 h 4930563"/>
              <a:gd name="T6" fmla="*/ 0 w 874056"/>
              <a:gd name="T7" fmla="*/ 2465282 h 4930563"/>
              <a:gd name="T8" fmla="*/ 0 w 874056"/>
              <a:gd name="T9" fmla="*/ 0 h 4930563"/>
              <a:gd name="T10" fmla="*/ 874056 w 874056"/>
              <a:gd name="T11" fmla="*/ 2465282 h 4930563"/>
              <a:gd name="T12" fmla="*/ 0 w 874056"/>
              <a:gd name="T13" fmla="*/ 4930563 h 4930563"/>
              <a:gd name="T14" fmla="*/ 17694720 60000 65536"/>
              <a:gd name="T15" fmla="*/ 0 60000 65536"/>
              <a:gd name="T16" fmla="*/ 5898240 60000 65536"/>
              <a:gd name="T17" fmla="*/ 11796480 60000 65536"/>
              <a:gd name="T18" fmla="*/ 5898240 60000 65536"/>
              <a:gd name="T19" fmla="*/ 11796480 60000 65536"/>
              <a:gd name="T20" fmla="*/ 17694720 60000 65536"/>
              <a:gd name="T21" fmla="*/ 0 w 874056"/>
              <a:gd name="T22" fmla="*/ 21333 h 4930563"/>
              <a:gd name="T23" fmla="*/ 309025 w 874056"/>
              <a:gd name="T24" fmla="*/ 4909230 h 49305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4056" h="4930563" stroke="0">
                <a:moveTo>
                  <a:pt x="0" y="0"/>
                </a:moveTo>
                <a:lnTo>
                  <a:pt x="0" y="0"/>
                </a:lnTo>
                <a:cubicBezTo>
                  <a:pt x="241363" y="0"/>
                  <a:pt x="437028" y="32609"/>
                  <a:pt x="437028" y="72835"/>
                </a:cubicBezTo>
                <a:lnTo>
                  <a:pt x="437028" y="2392446"/>
                </a:lnTo>
                <a:lnTo>
                  <a:pt x="437028" y="2392445"/>
                </a:lnTo>
                <a:cubicBezTo>
                  <a:pt x="437028" y="2432671"/>
                  <a:pt x="632692" y="2465280"/>
                  <a:pt x="874055" y="2465280"/>
                </a:cubicBezTo>
                <a:lnTo>
                  <a:pt x="874056" y="2465281"/>
                </a:lnTo>
                <a:cubicBezTo>
                  <a:pt x="632692" y="2465281"/>
                  <a:pt x="437028" y="2497890"/>
                  <a:pt x="437028" y="2538115"/>
                </a:cubicBezTo>
                <a:lnTo>
                  <a:pt x="437028" y="4857728"/>
                </a:lnTo>
                <a:cubicBezTo>
                  <a:pt x="437028" y="4897953"/>
                  <a:pt x="241363" y="4930562"/>
                  <a:pt x="0" y="4930562"/>
                </a:cubicBezTo>
                <a:lnTo>
                  <a:pt x="0" y="0"/>
                </a:lnTo>
                <a:close/>
              </a:path>
              <a:path w="874056" h="4930563" fill="none">
                <a:moveTo>
                  <a:pt x="0" y="0"/>
                </a:moveTo>
                <a:lnTo>
                  <a:pt x="0" y="0"/>
                </a:lnTo>
                <a:cubicBezTo>
                  <a:pt x="241363" y="0"/>
                  <a:pt x="437028" y="32609"/>
                  <a:pt x="437028" y="72835"/>
                </a:cubicBezTo>
                <a:lnTo>
                  <a:pt x="437028" y="2392446"/>
                </a:lnTo>
                <a:lnTo>
                  <a:pt x="437028" y="2392445"/>
                </a:lnTo>
                <a:cubicBezTo>
                  <a:pt x="437028" y="2432671"/>
                  <a:pt x="632692" y="2465280"/>
                  <a:pt x="874055" y="2465280"/>
                </a:cubicBezTo>
                <a:lnTo>
                  <a:pt x="874056" y="2465281"/>
                </a:lnTo>
                <a:cubicBezTo>
                  <a:pt x="632692" y="2465281"/>
                  <a:pt x="437028" y="2497890"/>
                  <a:pt x="437028" y="2538115"/>
                </a:cubicBezTo>
                <a:lnTo>
                  <a:pt x="437028" y="4857728"/>
                </a:lnTo>
                <a:cubicBezTo>
                  <a:pt x="437028" y="4897953"/>
                  <a:pt x="241363" y="4930562"/>
                  <a:pt x="0" y="4930562"/>
                </a:cubicBezTo>
              </a:path>
            </a:pathLst>
          </a:custGeom>
          <a:noFill/>
          <a:ln w="38103" cap="rnd">
            <a:solidFill>
              <a:srgbClr val="E48312"/>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endParaRPr lang="nl-BE"/>
          </a:p>
        </p:txBody>
      </p:sp>
      <p:sp>
        <p:nvSpPr>
          <p:cNvPr id="11270" name="Tekstvak 12">
            <a:extLst>
              <a:ext uri="{FF2B5EF4-FFF2-40B4-BE49-F238E27FC236}">
                <a16:creationId xmlns:a16="http://schemas.microsoft.com/office/drawing/2014/main" id="{E42D2846-5151-22C5-5698-521E51B166C4}"/>
              </a:ext>
            </a:extLst>
          </p:cNvPr>
          <p:cNvSpPr txBox="1">
            <a:spLocks noChangeArrowheads="1"/>
          </p:cNvSpPr>
          <p:nvPr/>
        </p:nvSpPr>
        <p:spPr bwMode="auto">
          <a:xfrm>
            <a:off x="15025724" y="7108825"/>
            <a:ext cx="3023467" cy="171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nl-NL" altLang="nl-BE" sz="5277">
                <a:solidFill>
                  <a:srgbClr val="000000"/>
                </a:solidFill>
                <a:latin typeface="Trebuchet MS" panose="020B0603020202020204" pitchFamily="34" charset="0"/>
              </a:rPr>
              <a:t>Samen 1 sector</a:t>
            </a:r>
            <a:endParaRPr lang="nl-BE" altLang="nl-BE" sz="5277">
              <a:solidFill>
                <a:srgbClr val="000000"/>
              </a:solidFill>
              <a:latin typeface="Trebuchet MS" panose="020B0603020202020204" pitchFamily="34" charset="0"/>
            </a:endParaRPr>
          </a:p>
        </p:txBody>
      </p:sp>
      <p:pic>
        <p:nvPicPr>
          <p:cNvPr id="2" name="object 4">
            <a:extLst>
              <a:ext uri="{FF2B5EF4-FFF2-40B4-BE49-F238E27FC236}">
                <a16:creationId xmlns:a16="http://schemas.microsoft.com/office/drawing/2014/main" id="{6DB2CC7C-355C-879F-F20D-AB0C4A411463}"/>
              </a:ext>
            </a:extLst>
          </p:cNvPr>
          <p:cNvPicPr/>
          <p:nvPr/>
        </p:nvPicPr>
        <p:blipFill>
          <a:blip r:embed="rId4" cstate="print"/>
          <a:stretch>
            <a:fillRect/>
          </a:stretch>
        </p:blipFill>
        <p:spPr>
          <a:xfrm>
            <a:off x="16110146" y="11147425"/>
            <a:ext cx="3993954" cy="2820827"/>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1000"/>
                                        <p:tgtEl>
                                          <p:spTgt spid="11267"/>
                                        </p:tgtEl>
                                      </p:cBhvr>
                                    </p:animEffect>
                                    <p:anim calcmode="lin" valueType="num">
                                      <p:cBhvr>
                                        <p:cTn id="8" dur="1000" fill="hold"/>
                                        <p:tgtEl>
                                          <p:spTgt spid="11267"/>
                                        </p:tgtEl>
                                        <p:attrNameLst>
                                          <p:attrName>ppt_x</p:attrName>
                                        </p:attrNameLst>
                                      </p:cBhvr>
                                      <p:tavLst>
                                        <p:tav tm="0">
                                          <p:val>
                                            <p:strVal val="#ppt_x"/>
                                          </p:val>
                                        </p:tav>
                                        <p:tav tm="100000">
                                          <p:val>
                                            <p:strVal val="#ppt_x"/>
                                          </p:val>
                                        </p:tav>
                                      </p:tavLst>
                                    </p:anim>
                                    <p:anim calcmode="lin" valueType="num">
                                      <p:cBhvr>
                                        <p:cTn id="9"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8"/>
                                        </p:tgtEl>
                                        <p:attrNameLst>
                                          <p:attrName>style.visibility</p:attrName>
                                        </p:attrNameLst>
                                      </p:cBhvr>
                                      <p:to>
                                        <p:strVal val="visible"/>
                                      </p:to>
                                    </p:set>
                                    <p:animEffect transition="in" filter="fade">
                                      <p:cBhvr>
                                        <p:cTn id="14" dur="1000"/>
                                        <p:tgtEl>
                                          <p:spTgt spid="11268"/>
                                        </p:tgtEl>
                                      </p:cBhvr>
                                    </p:animEffect>
                                    <p:anim calcmode="lin" valueType="num">
                                      <p:cBhvr>
                                        <p:cTn id="15" dur="1000" fill="hold"/>
                                        <p:tgtEl>
                                          <p:spTgt spid="11268"/>
                                        </p:tgtEl>
                                        <p:attrNameLst>
                                          <p:attrName>ppt_x</p:attrName>
                                        </p:attrNameLst>
                                      </p:cBhvr>
                                      <p:tavLst>
                                        <p:tav tm="0">
                                          <p:val>
                                            <p:strVal val="#ppt_x"/>
                                          </p:val>
                                        </p:tav>
                                        <p:tav tm="100000">
                                          <p:val>
                                            <p:strVal val="#ppt_x"/>
                                          </p:val>
                                        </p:tav>
                                      </p:tavLst>
                                    </p:anim>
                                    <p:anim calcmode="lin" valueType="num">
                                      <p:cBhvr>
                                        <p:cTn id="16"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9"/>
                                        </p:tgtEl>
                                        <p:attrNameLst>
                                          <p:attrName>style.visibility</p:attrName>
                                        </p:attrNameLst>
                                      </p:cBhvr>
                                      <p:to>
                                        <p:strVal val="visible"/>
                                      </p:to>
                                    </p:set>
                                    <p:animEffect transition="in" filter="fade">
                                      <p:cBhvr>
                                        <p:cTn id="21" dur="1000"/>
                                        <p:tgtEl>
                                          <p:spTgt spid="11269"/>
                                        </p:tgtEl>
                                      </p:cBhvr>
                                    </p:animEffect>
                                    <p:anim calcmode="lin" valueType="num">
                                      <p:cBhvr>
                                        <p:cTn id="22" dur="1000" fill="hold"/>
                                        <p:tgtEl>
                                          <p:spTgt spid="11269"/>
                                        </p:tgtEl>
                                        <p:attrNameLst>
                                          <p:attrName>ppt_x</p:attrName>
                                        </p:attrNameLst>
                                      </p:cBhvr>
                                      <p:tavLst>
                                        <p:tav tm="0">
                                          <p:val>
                                            <p:strVal val="#ppt_x"/>
                                          </p:val>
                                        </p:tav>
                                        <p:tav tm="100000">
                                          <p:val>
                                            <p:strVal val="#ppt_x"/>
                                          </p:val>
                                        </p:tav>
                                      </p:tavLst>
                                    </p:anim>
                                    <p:anim calcmode="lin" valueType="num">
                                      <p:cBhvr>
                                        <p:cTn id="23" dur="1000" fill="hold"/>
                                        <p:tgtEl>
                                          <p:spTgt spid="1126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270"/>
                                        </p:tgtEl>
                                        <p:attrNameLst>
                                          <p:attrName>style.visibility</p:attrName>
                                        </p:attrNameLst>
                                      </p:cBhvr>
                                      <p:to>
                                        <p:strVal val="visible"/>
                                      </p:to>
                                    </p:set>
                                    <p:animEffect transition="in" filter="fade">
                                      <p:cBhvr>
                                        <p:cTn id="28" dur="1000"/>
                                        <p:tgtEl>
                                          <p:spTgt spid="11270"/>
                                        </p:tgtEl>
                                      </p:cBhvr>
                                    </p:animEffect>
                                    <p:anim calcmode="lin" valueType="num">
                                      <p:cBhvr>
                                        <p:cTn id="29" dur="1000" fill="hold"/>
                                        <p:tgtEl>
                                          <p:spTgt spid="11270"/>
                                        </p:tgtEl>
                                        <p:attrNameLst>
                                          <p:attrName>ppt_x</p:attrName>
                                        </p:attrNameLst>
                                      </p:cBhvr>
                                      <p:tavLst>
                                        <p:tav tm="0">
                                          <p:val>
                                            <p:strVal val="#ppt_x"/>
                                          </p:val>
                                        </p:tav>
                                        <p:tav tm="100000">
                                          <p:val>
                                            <p:strVal val="#ppt_x"/>
                                          </p:val>
                                        </p:tav>
                                      </p:tavLst>
                                    </p:anim>
                                    <p:anim calcmode="lin" valueType="num">
                                      <p:cBhvr>
                                        <p:cTn id="30"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animBg="1"/>
      <p:bldP spid="1127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afgeronde hoeken 2">
            <a:extLst>
              <a:ext uri="{FF2B5EF4-FFF2-40B4-BE49-F238E27FC236}">
                <a16:creationId xmlns:a16="http://schemas.microsoft.com/office/drawing/2014/main" id="{1F373DB9-1EF0-1EEF-5BF3-5AF0459FEA45}"/>
              </a:ext>
            </a:extLst>
          </p:cNvPr>
          <p:cNvSpPr>
            <a:spLocks/>
          </p:cNvSpPr>
          <p:nvPr/>
        </p:nvSpPr>
        <p:spPr bwMode="auto">
          <a:xfrm>
            <a:off x="5099050" y="3146425"/>
            <a:ext cx="9906000" cy="4822825"/>
          </a:xfrm>
          <a:custGeom>
            <a:avLst/>
            <a:gdLst>
              <a:gd name="T0" fmla="*/ 3194196 w 6388391"/>
              <a:gd name="T1" fmla="*/ 0 h 3011164"/>
              <a:gd name="T2" fmla="*/ 6388391 w 6388391"/>
              <a:gd name="T3" fmla="*/ 1505582 h 3011164"/>
              <a:gd name="T4" fmla="*/ 3194196 w 6388391"/>
              <a:gd name="T5" fmla="*/ 3011164 h 3011164"/>
              <a:gd name="T6" fmla="*/ 0 w 6388391"/>
              <a:gd name="T7" fmla="*/ 1505582 h 3011164"/>
              <a:gd name="T8" fmla="*/ 17694720 60000 65536"/>
              <a:gd name="T9" fmla="*/ 0 60000 65536"/>
              <a:gd name="T10" fmla="*/ 5898240 60000 65536"/>
              <a:gd name="T11" fmla="*/ 11796480 60000 65536"/>
              <a:gd name="T12" fmla="*/ 146995 w 6388391"/>
              <a:gd name="T13" fmla="*/ 146995 h 3011164"/>
              <a:gd name="T14" fmla="*/ 6241396 w 6388391"/>
              <a:gd name="T15" fmla="*/ 2864169 h 3011164"/>
            </a:gdLst>
            <a:ahLst/>
            <a:cxnLst>
              <a:cxn ang="T8">
                <a:pos x="T0" y="T1"/>
              </a:cxn>
              <a:cxn ang="T9">
                <a:pos x="T2" y="T3"/>
              </a:cxn>
              <a:cxn ang="T10">
                <a:pos x="T4" y="T5"/>
              </a:cxn>
              <a:cxn ang="T11">
                <a:pos x="T6" y="T7"/>
              </a:cxn>
            </a:cxnLst>
            <a:rect l="T12" t="T13" r="T14" b="T15"/>
            <a:pathLst>
              <a:path w="6388391" h="3011164">
                <a:moveTo>
                  <a:pt x="501861" y="0"/>
                </a:moveTo>
                <a:lnTo>
                  <a:pt x="501861" y="0"/>
                </a:lnTo>
                <a:cubicBezTo>
                  <a:pt x="224690" y="0"/>
                  <a:pt x="0" y="224690"/>
                  <a:pt x="0" y="501860"/>
                </a:cubicBezTo>
                <a:lnTo>
                  <a:pt x="0" y="2509303"/>
                </a:lnTo>
                <a:lnTo>
                  <a:pt x="0" y="2509302"/>
                </a:lnTo>
                <a:cubicBezTo>
                  <a:pt x="0" y="2786473"/>
                  <a:pt x="224690" y="3011163"/>
                  <a:pt x="501860" y="3011163"/>
                </a:cubicBezTo>
                <a:lnTo>
                  <a:pt x="5886530" y="3011164"/>
                </a:lnTo>
                <a:lnTo>
                  <a:pt x="5886530" y="3011163"/>
                </a:lnTo>
                <a:cubicBezTo>
                  <a:pt x="6163700" y="3011163"/>
                  <a:pt x="6388391" y="2786473"/>
                  <a:pt x="6388391" y="2509303"/>
                </a:cubicBezTo>
                <a:lnTo>
                  <a:pt x="6388391" y="501861"/>
                </a:lnTo>
                <a:cubicBezTo>
                  <a:pt x="6388391" y="224690"/>
                  <a:pt x="6163700" y="0"/>
                  <a:pt x="5886530" y="0"/>
                </a:cubicBezTo>
                <a:lnTo>
                  <a:pt x="501861" y="0"/>
                </a:lnTo>
                <a:close/>
              </a:path>
            </a:pathLst>
          </a:custGeom>
          <a:solidFill>
            <a:srgbClr val="F8CBAD"/>
          </a:solidFill>
          <a:ln w="12701">
            <a:solidFill>
              <a:srgbClr val="ED7D31"/>
            </a:solidFill>
            <a:miter lim="800000"/>
            <a:headEnd/>
            <a:tailEnd/>
          </a:ln>
        </p:spPr>
        <p:txBody>
          <a:bodyPr anchor="ctr" anchorCtr="1"/>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nl-NL" altLang="nl-BE" sz="11500">
                <a:solidFill>
                  <a:srgbClr val="000000"/>
                </a:solidFill>
                <a:cs typeface="Calibri" panose="020F0502020204030204" pitchFamily="34" charset="0"/>
              </a:rPr>
              <a:t>Einde </a:t>
            </a:r>
          </a:p>
        </p:txBody>
      </p:sp>
    </p:spTree>
    <p:extLst>
      <p:ext uri="{BB962C8B-B14F-4D97-AF65-F5344CB8AC3E}">
        <p14:creationId xmlns:p14="http://schemas.microsoft.com/office/powerpoint/2010/main" val="301384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5B63C7EC-2314-0BC3-B334-87CF94669056}"/>
              </a:ext>
            </a:extLst>
          </p:cNvPr>
          <p:cNvSpPr txBox="1">
            <a:spLocks noGrp="1"/>
          </p:cNvSpPr>
          <p:nvPr>
            <p:ph type="title"/>
          </p:nvPr>
        </p:nvSpPr>
        <p:spPr>
          <a:xfrm>
            <a:off x="1212850" y="1089025"/>
            <a:ext cx="10134600" cy="2600712"/>
          </a:xfrm>
        </p:spPr>
        <p:txBody>
          <a:bodyPr/>
          <a:lstStyle/>
          <a:p>
            <a:pPr eaLnBrk="1"/>
            <a:r>
              <a:rPr altLang="nl-BE" err="1">
                <a:latin typeface="Trebuchet MS" panose="020B0603020202020204" pitchFamily="34" charset="0"/>
              </a:rPr>
              <a:t>Opdracht</a:t>
            </a:r>
            <a:r>
              <a:rPr altLang="nl-BE">
                <a:latin typeface="Trebuchet MS" panose="020B0603020202020204" pitchFamily="34" charset="0"/>
              </a:rPr>
              <a:t>: </a:t>
            </a:r>
            <a:r>
              <a:rPr altLang="nl-BE" err="1">
                <a:latin typeface="Trebuchet MS" panose="020B0603020202020204" pitchFamily="34" charset="0"/>
              </a:rPr>
              <a:t>sectoren</a:t>
            </a:r>
            <a:r>
              <a:rPr altLang="nl-BE">
                <a:latin typeface="Trebuchet MS" panose="020B0603020202020204" pitchFamily="34" charset="0"/>
              </a:rPr>
              <a:t> </a:t>
            </a:r>
            <a:endParaRPr lang="nl-BE" altLang="nl-BE">
              <a:latin typeface="Trebuchet MS" panose="020B0603020202020204" pitchFamily="34" charset="0"/>
            </a:endParaRPr>
          </a:p>
        </p:txBody>
      </p:sp>
      <p:sp>
        <p:nvSpPr>
          <p:cNvPr id="13315" name="Gedachtewolkje: wolk 6">
            <a:extLst>
              <a:ext uri="{FF2B5EF4-FFF2-40B4-BE49-F238E27FC236}">
                <a16:creationId xmlns:a16="http://schemas.microsoft.com/office/drawing/2014/main" id="{085D303D-4F6E-7700-B334-190A54CDDEAC}"/>
              </a:ext>
            </a:extLst>
          </p:cNvPr>
          <p:cNvSpPr>
            <a:spLocks/>
          </p:cNvSpPr>
          <p:nvPr/>
        </p:nvSpPr>
        <p:spPr bwMode="auto">
          <a:xfrm>
            <a:off x="5556250" y="4007169"/>
            <a:ext cx="8580891" cy="6520745"/>
          </a:xfrm>
          <a:custGeom>
            <a:avLst/>
            <a:gdLst>
              <a:gd name="T0" fmla="*/ 2602007 w 21600"/>
              <a:gd name="T1" fmla="*/ 0 h 21600"/>
              <a:gd name="T2" fmla="*/ 5204014 w 21600"/>
              <a:gd name="T3" fmla="*/ 1976718 h 21600"/>
              <a:gd name="T4" fmla="*/ 2602007 w 21600"/>
              <a:gd name="T5" fmla="*/ 3953435 h 21600"/>
              <a:gd name="T6" fmla="*/ 0 w 21600"/>
              <a:gd name="T7" fmla="*/ 1976718 h 21600"/>
              <a:gd name="T8" fmla="*/ 0 w 21600"/>
              <a:gd name="T9" fmla="*/ 1976718 h 21600"/>
              <a:gd name="T10" fmla="*/ 2602007 w 21600"/>
              <a:gd name="T11" fmla="*/ 3953435 h 21600"/>
              <a:gd name="T12" fmla="*/ 5204014 w 21600"/>
              <a:gd name="T13" fmla="*/ 1976718 h 21600"/>
              <a:gd name="T14" fmla="*/ 2602007 w 21600"/>
              <a:gd name="T15" fmla="*/ 0 h 21600"/>
              <a:gd name="T16" fmla="*/ 1517837 w 21600"/>
              <a:gd name="T17" fmla="*/ 4447614 h 21600"/>
              <a:gd name="T18" fmla="*/ 17694720 60000 65536"/>
              <a:gd name="T19" fmla="*/ 0 60000 65536"/>
              <a:gd name="T20" fmla="*/ 5898240 60000 65536"/>
              <a:gd name="T21" fmla="*/ 11796480 60000 65536"/>
              <a:gd name="T22" fmla="*/ 11796480 60000 65536"/>
              <a:gd name="T23" fmla="*/ 5898240 60000 65536"/>
              <a:gd name="T24" fmla="*/ 0 60000 65536"/>
              <a:gd name="T25" fmla="*/ 17694720 60000 65536"/>
              <a:gd name="T26" fmla="*/ 5898240 60000 65536"/>
              <a:gd name="T27" fmla="*/ 3000 w 21600"/>
              <a:gd name="T28" fmla="*/ 3320 h 21600"/>
              <a:gd name="T29" fmla="*/ 17110 w 21600"/>
              <a:gd name="T30" fmla="*/ 1733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930" y="7160"/>
                </a:moveTo>
                <a:cubicBezTo>
                  <a:pt x="1530" y="4490"/>
                  <a:pt x="3400" y="1970"/>
                  <a:pt x="5270" y="1970"/>
                </a:cubicBezTo>
                <a:cubicBezTo>
                  <a:pt x="5860" y="1950"/>
                  <a:pt x="6470" y="2210"/>
                  <a:pt x="6970" y="2600"/>
                </a:cubicBezTo>
                <a:cubicBezTo>
                  <a:pt x="7450" y="1390"/>
                  <a:pt x="8340" y="650"/>
                  <a:pt x="9340" y="650"/>
                </a:cubicBezTo>
                <a:cubicBezTo>
                  <a:pt x="10004" y="690"/>
                  <a:pt x="10710" y="1050"/>
                  <a:pt x="11210" y="1700"/>
                </a:cubicBezTo>
                <a:cubicBezTo>
                  <a:pt x="11570" y="630"/>
                  <a:pt x="12330" y="0"/>
                  <a:pt x="13150" y="0"/>
                </a:cubicBezTo>
                <a:cubicBezTo>
                  <a:pt x="13840" y="0"/>
                  <a:pt x="14470" y="460"/>
                  <a:pt x="14870" y="1160"/>
                </a:cubicBezTo>
                <a:cubicBezTo>
                  <a:pt x="15330" y="440"/>
                  <a:pt x="16020" y="0"/>
                  <a:pt x="16740" y="0"/>
                </a:cubicBezTo>
                <a:cubicBezTo>
                  <a:pt x="17910" y="0"/>
                  <a:pt x="18900" y="1130"/>
                  <a:pt x="19110" y="2710"/>
                </a:cubicBezTo>
                <a:cubicBezTo>
                  <a:pt x="20240" y="3150"/>
                  <a:pt x="21060" y="4580"/>
                  <a:pt x="21060" y="6220"/>
                </a:cubicBezTo>
                <a:cubicBezTo>
                  <a:pt x="21060" y="6720"/>
                  <a:pt x="21000" y="7200"/>
                  <a:pt x="20830" y="7660"/>
                </a:cubicBezTo>
                <a:cubicBezTo>
                  <a:pt x="21310" y="8460"/>
                  <a:pt x="21600" y="9450"/>
                  <a:pt x="21600" y="10460"/>
                </a:cubicBezTo>
                <a:cubicBezTo>
                  <a:pt x="21600" y="12750"/>
                  <a:pt x="20310" y="14680"/>
                  <a:pt x="18650" y="15010"/>
                </a:cubicBezTo>
                <a:cubicBezTo>
                  <a:pt x="18650" y="17200"/>
                  <a:pt x="17370" y="18920"/>
                  <a:pt x="15770" y="18920"/>
                </a:cubicBezTo>
                <a:cubicBezTo>
                  <a:pt x="15220" y="18920"/>
                  <a:pt x="14700" y="18710"/>
                  <a:pt x="14240" y="18310"/>
                </a:cubicBezTo>
                <a:cubicBezTo>
                  <a:pt x="13820" y="20240"/>
                  <a:pt x="12490" y="21600"/>
                  <a:pt x="11000" y="21600"/>
                </a:cubicBezTo>
                <a:cubicBezTo>
                  <a:pt x="9890" y="21600"/>
                  <a:pt x="8840" y="20790"/>
                  <a:pt x="8210" y="19510"/>
                </a:cubicBezTo>
                <a:cubicBezTo>
                  <a:pt x="7620" y="20000"/>
                  <a:pt x="7930" y="20290"/>
                  <a:pt x="6240" y="20290"/>
                </a:cubicBezTo>
                <a:cubicBezTo>
                  <a:pt x="4850" y="20290"/>
                  <a:pt x="3570" y="19280"/>
                  <a:pt x="2900" y="17640"/>
                </a:cubicBezTo>
                <a:cubicBezTo>
                  <a:pt x="1300" y="17600"/>
                  <a:pt x="480" y="16300"/>
                  <a:pt x="480" y="14660"/>
                </a:cubicBezTo>
                <a:cubicBezTo>
                  <a:pt x="480" y="13900"/>
                  <a:pt x="690" y="13210"/>
                  <a:pt x="1070" y="12640"/>
                </a:cubicBezTo>
                <a:cubicBezTo>
                  <a:pt x="380" y="12160"/>
                  <a:pt x="0" y="11210"/>
                  <a:pt x="0" y="10120"/>
                </a:cubicBezTo>
                <a:cubicBezTo>
                  <a:pt x="0" y="8590"/>
                  <a:pt x="840" y="7330"/>
                  <a:pt x="1930" y="7160"/>
                </a:cubicBezTo>
                <a:close/>
              </a:path>
              <a:path w="21600" h="21600" fill="none">
                <a:moveTo>
                  <a:pt x="1930" y="7160"/>
                </a:moveTo>
                <a:cubicBezTo>
                  <a:pt x="1950" y="7410"/>
                  <a:pt x="2040" y="7690"/>
                  <a:pt x="2090" y="7920"/>
                </a:cubicBezTo>
              </a:path>
              <a:path w="21600" h="21600" fill="none">
                <a:moveTo>
                  <a:pt x="6970" y="2600"/>
                </a:moveTo>
                <a:cubicBezTo>
                  <a:pt x="7200" y="2790"/>
                  <a:pt x="7480" y="3050"/>
                  <a:pt x="7670" y="3310"/>
                </a:cubicBezTo>
              </a:path>
              <a:path w="21600" h="21600" fill="none">
                <a:moveTo>
                  <a:pt x="11210" y="1700"/>
                </a:moveTo>
                <a:cubicBezTo>
                  <a:pt x="11130" y="1910"/>
                  <a:pt x="11080" y="2160"/>
                  <a:pt x="11030" y="2400"/>
                </a:cubicBezTo>
              </a:path>
              <a:path w="21600" h="21600" fill="none">
                <a:moveTo>
                  <a:pt x="14870" y="1160"/>
                </a:moveTo>
                <a:cubicBezTo>
                  <a:pt x="14720" y="1400"/>
                  <a:pt x="14640" y="1720"/>
                  <a:pt x="14540" y="2010"/>
                </a:cubicBezTo>
              </a:path>
              <a:path w="21600" h="21600" fill="none">
                <a:moveTo>
                  <a:pt x="19110" y="2710"/>
                </a:moveTo>
                <a:cubicBezTo>
                  <a:pt x="19130" y="2890"/>
                  <a:pt x="19230" y="3290"/>
                  <a:pt x="19190" y="3380"/>
                </a:cubicBezTo>
              </a:path>
              <a:path w="21600" h="21600" fill="none">
                <a:moveTo>
                  <a:pt x="20830" y="7660"/>
                </a:moveTo>
                <a:cubicBezTo>
                  <a:pt x="20660" y="8170"/>
                  <a:pt x="20430" y="8620"/>
                  <a:pt x="20110" y="8990"/>
                </a:cubicBezTo>
              </a:path>
              <a:path w="21600" h="21600" fill="none">
                <a:moveTo>
                  <a:pt x="18660" y="15010"/>
                </a:moveTo>
                <a:cubicBezTo>
                  <a:pt x="18740" y="14200"/>
                  <a:pt x="18280" y="12200"/>
                  <a:pt x="17000" y="11450"/>
                </a:cubicBezTo>
              </a:path>
              <a:path w="21600" h="21600" fill="none">
                <a:moveTo>
                  <a:pt x="14240" y="18310"/>
                </a:moveTo>
                <a:cubicBezTo>
                  <a:pt x="14320" y="17980"/>
                  <a:pt x="14350" y="17680"/>
                  <a:pt x="14370" y="17360"/>
                </a:cubicBezTo>
              </a:path>
              <a:path w="21600" h="21600" fill="none">
                <a:moveTo>
                  <a:pt x="8220" y="19510"/>
                </a:moveTo>
                <a:cubicBezTo>
                  <a:pt x="8060" y="19250"/>
                  <a:pt x="7960" y="18950"/>
                  <a:pt x="7860" y="18640"/>
                </a:cubicBezTo>
              </a:path>
              <a:path w="21600" h="21600" fill="none">
                <a:moveTo>
                  <a:pt x="2900" y="17640"/>
                </a:moveTo>
                <a:cubicBezTo>
                  <a:pt x="3090" y="17600"/>
                  <a:pt x="3280" y="17540"/>
                  <a:pt x="3460" y="17450"/>
                </a:cubicBezTo>
              </a:path>
              <a:path w="21600" h="21600" fill="none">
                <a:moveTo>
                  <a:pt x="1070" y="12640"/>
                </a:moveTo>
                <a:cubicBezTo>
                  <a:pt x="1400" y="12900"/>
                  <a:pt x="1780" y="13130"/>
                  <a:pt x="2330" y="13040"/>
                </a:cubicBezTo>
              </a:path>
              <a:path w="21600" h="21600">
                <a:moveTo>
                  <a:pt x="7308" y="19477"/>
                </a:moveTo>
                <a:lnTo>
                  <a:pt x="7308" y="19477"/>
                </a:lnTo>
                <a:cubicBezTo>
                  <a:pt x="6313" y="19477"/>
                  <a:pt x="5508" y="20282"/>
                  <a:pt x="5508" y="21277"/>
                </a:cubicBezTo>
                <a:cubicBezTo>
                  <a:pt x="5508" y="22271"/>
                  <a:pt x="6313" y="23077"/>
                  <a:pt x="7308" y="23077"/>
                </a:cubicBezTo>
                <a:cubicBezTo>
                  <a:pt x="8302" y="23077"/>
                  <a:pt x="9108" y="22271"/>
                  <a:pt x="9108" y="21277"/>
                </a:cubicBezTo>
                <a:cubicBezTo>
                  <a:pt x="9108" y="20282"/>
                  <a:pt x="8302" y="19477"/>
                  <a:pt x="7308" y="19477"/>
                </a:cubicBezTo>
                <a:close/>
              </a:path>
              <a:path w="21600" h="21600">
                <a:moveTo>
                  <a:pt x="6662" y="22015"/>
                </a:moveTo>
                <a:lnTo>
                  <a:pt x="6662" y="22015"/>
                </a:lnTo>
                <a:cubicBezTo>
                  <a:pt x="5999" y="22015"/>
                  <a:pt x="5462" y="22552"/>
                  <a:pt x="5462" y="23215"/>
                </a:cubicBezTo>
                <a:cubicBezTo>
                  <a:pt x="5462" y="23877"/>
                  <a:pt x="5999" y="24415"/>
                  <a:pt x="6662" y="24415"/>
                </a:cubicBezTo>
                <a:cubicBezTo>
                  <a:pt x="7324" y="24415"/>
                  <a:pt x="7862" y="23877"/>
                  <a:pt x="7862" y="23215"/>
                </a:cubicBezTo>
                <a:cubicBezTo>
                  <a:pt x="7862" y="22552"/>
                  <a:pt x="7324" y="22015"/>
                  <a:pt x="6662" y="22015"/>
                </a:cubicBezTo>
                <a:close/>
              </a:path>
              <a:path w="21600" h="21600">
                <a:moveTo>
                  <a:pt x="6300" y="23600"/>
                </a:moveTo>
                <a:lnTo>
                  <a:pt x="6300" y="23600"/>
                </a:lnTo>
                <a:cubicBezTo>
                  <a:pt x="5913" y="23600"/>
                  <a:pt x="5600" y="23913"/>
                  <a:pt x="5600" y="24300"/>
                </a:cubicBezTo>
                <a:cubicBezTo>
                  <a:pt x="5600" y="24686"/>
                  <a:pt x="5913" y="25000"/>
                  <a:pt x="6300" y="25000"/>
                </a:cubicBezTo>
                <a:cubicBezTo>
                  <a:pt x="6686" y="25000"/>
                  <a:pt x="7000" y="24686"/>
                  <a:pt x="7000" y="24300"/>
                </a:cubicBezTo>
                <a:cubicBezTo>
                  <a:pt x="7000" y="23913"/>
                  <a:pt x="6686" y="23600"/>
                  <a:pt x="6300" y="23600"/>
                </a:cubicBezTo>
                <a:close/>
              </a:path>
            </a:pathLst>
          </a:custGeom>
          <a:solidFill>
            <a:srgbClr val="E48312"/>
          </a:solidFill>
          <a:ln w="19046" cap="rnd">
            <a:solidFill>
              <a:srgbClr val="603403"/>
            </a:solidFill>
            <a:miter lim="800000"/>
            <a:headEnd/>
            <a:tailEnd/>
          </a:ln>
        </p:spPr>
        <p:txBody>
          <a:bodyPr anchor="ctr" anchorCtr="1"/>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nl-NL" altLang="nl-BE" sz="6596">
                <a:solidFill>
                  <a:srgbClr val="FFFFFF"/>
                </a:solidFill>
                <a:latin typeface="Trebuchet MS" panose="020B0603020202020204" pitchFamily="34" charset="0"/>
              </a:rPr>
              <a:t>Welke sectoren kennen jullie? </a:t>
            </a:r>
            <a:endParaRPr lang="nl-BE" altLang="nl-BE" sz="6596">
              <a:solidFill>
                <a:srgbClr val="FFFFFF"/>
              </a:solidFill>
              <a:latin typeface="Trebuchet MS" panose="020B0603020202020204" pitchFamily="34" charset="0"/>
            </a:endParaRPr>
          </a:p>
        </p:txBody>
      </p:sp>
      <p:cxnSp>
        <p:nvCxnSpPr>
          <p:cNvPr id="9" name="Rechte verbindingslijn met pijl 8">
            <a:extLst>
              <a:ext uri="{FF2B5EF4-FFF2-40B4-BE49-F238E27FC236}">
                <a16:creationId xmlns:a16="http://schemas.microsoft.com/office/drawing/2014/main" id="{C8D15101-7057-B0EC-1F34-0DC296CEB2FD}"/>
              </a:ext>
            </a:extLst>
          </p:cNvPr>
          <p:cNvCxnSpPr>
            <a:cxnSpLocks/>
          </p:cNvCxnSpPr>
          <p:nvPr/>
        </p:nvCxnSpPr>
        <p:spPr>
          <a:xfrm flipV="1">
            <a:off x="13419591" y="2511145"/>
            <a:ext cx="2347459" cy="1600063"/>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cxnSp>
        <p:nvCxnSpPr>
          <p:cNvPr id="11" name="Rechte verbindingslijn met pijl 10">
            <a:extLst>
              <a:ext uri="{FF2B5EF4-FFF2-40B4-BE49-F238E27FC236}">
                <a16:creationId xmlns:a16="http://schemas.microsoft.com/office/drawing/2014/main" id="{8B5379F3-0C46-6E55-F9DC-CE137BBA1AF7}"/>
              </a:ext>
            </a:extLst>
          </p:cNvPr>
          <p:cNvCxnSpPr>
            <a:cxnSpLocks/>
          </p:cNvCxnSpPr>
          <p:nvPr/>
        </p:nvCxnSpPr>
        <p:spPr>
          <a:xfrm flipH="1">
            <a:off x="2225731" y="8484485"/>
            <a:ext cx="3132591" cy="1260615"/>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cxnSp>
        <p:nvCxnSpPr>
          <p:cNvPr id="12" name="Rechte verbindingslijn met pijl 11">
            <a:extLst>
              <a:ext uri="{FF2B5EF4-FFF2-40B4-BE49-F238E27FC236}">
                <a16:creationId xmlns:a16="http://schemas.microsoft.com/office/drawing/2014/main" id="{06CBF33E-5570-DE5A-DEB1-D58B78138187}"/>
              </a:ext>
            </a:extLst>
          </p:cNvPr>
          <p:cNvCxnSpPr>
            <a:cxnSpLocks/>
          </p:cNvCxnSpPr>
          <p:nvPr/>
        </p:nvCxnSpPr>
        <p:spPr>
          <a:xfrm flipH="1" flipV="1">
            <a:off x="3147559" y="3533438"/>
            <a:ext cx="2408691" cy="1498953"/>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cxnSp>
        <p:nvCxnSpPr>
          <p:cNvPr id="13" name="Rechte verbindingslijn met pijl 12">
            <a:extLst>
              <a:ext uri="{FF2B5EF4-FFF2-40B4-BE49-F238E27FC236}">
                <a16:creationId xmlns:a16="http://schemas.microsoft.com/office/drawing/2014/main" id="{7799C5A5-E3C0-5BAC-A499-C9D129F84460}"/>
              </a:ext>
            </a:extLst>
          </p:cNvPr>
          <p:cNvCxnSpPr>
            <a:cxnSpLocks/>
          </p:cNvCxnSpPr>
          <p:nvPr/>
        </p:nvCxnSpPr>
        <p:spPr>
          <a:xfrm>
            <a:off x="14558010" y="7195432"/>
            <a:ext cx="2819400" cy="0"/>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cxnSp>
        <p:nvCxnSpPr>
          <p:cNvPr id="14" name="Rechte verbindingslijn met pijl 13">
            <a:extLst>
              <a:ext uri="{FF2B5EF4-FFF2-40B4-BE49-F238E27FC236}">
                <a16:creationId xmlns:a16="http://schemas.microsoft.com/office/drawing/2014/main" id="{C1F10A44-1EBD-F704-260F-6E02F31F06B6}"/>
              </a:ext>
            </a:extLst>
          </p:cNvPr>
          <p:cNvCxnSpPr>
            <a:cxnSpLocks/>
          </p:cNvCxnSpPr>
          <p:nvPr/>
        </p:nvCxnSpPr>
        <p:spPr>
          <a:xfrm>
            <a:off x="13013191" y="9821828"/>
            <a:ext cx="2247900" cy="1892440"/>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cxnSp>
        <p:nvCxnSpPr>
          <p:cNvPr id="19" name="Rechte verbindingslijn met pijl 18">
            <a:extLst>
              <a:ext uri="{FF2B5EF4-FFF2-40B4-BE49-F238E27FC236}">
                <a16:creationId xmlns:a16="http://schemas.microsoft.com/office/drawing/2014/main" id="{D697A23E-6005-F0FC-9512-9625AB83CC8D}"/>
              </a:ext>
            </a:extLst>
          </p:cNvPr>
          <p:cNvCxnSpPr>
            <a:cxnSpLocks/>
          </p:cNvCxnSpPr>
          <p:nvPr/>
        </p:nvCxnSpPr>
        <p:spPr>
          <a:xfrm flipH="1">
            <a:off x="8480425" y="10847251"/>
            <a:ext cx="804295" cy="2469727"/>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pic>
        <p:nvPicPr>
          <p:cNvPr id="21" name="object 4">
            <a:extLst>
              <a:ext uri="{FF2B5EF4-FFF2-40B4-BE49-F238E27FC236}">
                <a16:creationId xmlns:a16="http://schemas.microsoft.com/office/drawing/2014/main" id="{6210EABB-491F-122B-52DA-53DB41467317}"/>
              </a:ext>
            </a:extLst>
          </p:cNvPr>
          <p:cNvPicPr/>
          <p:nvPr/>
        </p:nvPicPr>
        <p:blipFill>
          <a:blip r:embed="rId3" cstate="print"/>
          <a:stretch>
            <a:fillRect/>
          </a:stretch>
        </p:blipFill>
        <p:spPr>
          <a:xfrm>
            <a:off x="16110146" y="11147425"/>
            <a:ext cx="3993954" cy="2820827"/>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B55FD04-397C-B534-6FAA-F2D068D12294}"/>
              </a:ext>
            </a:extLst>
          </p:cNvPr>
          <p:cNvPicPr>
            <a:picLocks noChangeAspect="1"/>
          </p:cNvPicPr>
          <p:nvPr/>
        </p:nvPicPr>
        <p:blipFill>
          <a:blip r:embed="rId3"/>
          <a:stretch>
            <a:fillRect/>
          </a:stretch>
        </p:blipFill>
        <p:spPr>
          <a:xfrm>
            <a:off x="2087562" y="2119635"/>
            <a:ext cx="15928975" cy="11770990"/>
          </a:xfrm>
          <a:prstGeom prst="rect">
            <a:avLst/>
          </a:prstGeom>
        </p:spPr>
      </p:pic>
      <p:sp>
        <p:nvSpPr>
          <p:cNvPr id="7" name="Tekstvak 6">
            <a:extLst>
              <a:ext uri="{FF2B5EF4-FFF2-40B4-BE49-F238E27FC236}">
                <a16:creationId xmlns:a16="http://schemas.microsoft.com/office/drawing/2014/main" id="{EF8CDE44-62EC-29E4-9DF0-BCF855542A0D}"/>
              </a:ext>
            </a:extLst>
          </p:cNvPr>
          <p:cNvSpPr txBox="1"/>
          <p:nvPr/>
        </p:nvSpPr>
        <p:spPr>
          <a:xfrm>
            <a:off x="1212850" y="327025"/>
            <a:ext cx="17907000" cy="1323439"/>
          </a:xfrm>
          <a:prstGeom prst="rect">
            <a:avLst/>
          </a:prstGeom>
          <a:noFill/>
        </p:spPr>
        <p:txBody>
          <a:bodyPr wrap="square">
            <a:spAutoFit/>
          </a:bodyPr>
          <a:lstStyle/>
          <a:p>
            <a:r>
              <a:rPr lang="nl-NL" altLang="nl-BE" sz="8000">
                <a:latin typeface="Trebuchet MS" panose="020B0603020202020204" pitchFamily="34" charset="0"/>
              </a:rPr>
              <a:t>Welke sectoren bestaan er allemaal? </a:t>
            </a:r>
            <a:endParaRPr lang="nl-BE" sz="8000"/>
          </a:p>
        </p:txBody>
      </p:sp>
    </p:spTree>
    <p:extLst>
      <p:ext uri="{BB962C8B-B14F-4D97-AF65-F5344CB8AC3E}">
        <p14:creationId xmlns:p14="http://schemas.microsoft.com/office/powerpoint/2010/main" val="2996831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92FC26F4-EF6C-856C-43EC-9C6869248B1B}"/>
              </a:ext>
            </a:extLst>
          </p:cNvPr>
          <p:cNvSpPr txBox="1">
            <a:spLocks noGrp="1"/>
          </p:cNvSpPr>
          <p:nvPr>
            <p:ph type="title"/>
          </p:nvPr>
        </p:nvSpPr>
        <p:spPr>
          <a:xfrm>
            <a:off x="1212850" y="1153041"/>
            <a:ext cx="11764926" cy="2600712"/>
          </a:xfrm>
        </p:spPr>
        <p:txBody>
          <a:bodyPr/>
          <a:lstStyle/>
          <a:p>
            <a:pPr eaLnBrk="1"/>
            <a:r>
              <a:rPr altLang="nl-BE" err="1">
                <a:latin typeface="Trebuchet MS" panose="020B0603020202020204" pitchFamily="34" charset="0"/>
              </a:rPr>
              <a:t>Opdracht</a:t>
            </a:r>
            <a:r>
              <a:rPr altLang="nl-BE">
                <a:latin typeface="Trebuchet MS" panose="020B0603020202020204" pitchFamily="34" charset="0"/>
              </a:rPr>
              <a:t>: </a:t>
            </a:r>
            <a:r>
              <a:rPr altLang="nl-BE" err="1">
                <a:latin typeface="Trebuchet MS" panose="020B0603020202020204" pitchFamily="34" charset="0"/>
              </a:rPr>
              <a:t>beroepen</a:t>
            </a:r>
            <a:r>
              <a:rPr altLang="nl-BE">
                <a:latin typeface="Trebuchet MS" panose="020B0603020202020204" pitchFamily="34" charset="0"/>
              </a:rPr>
              <a:t> </a:t>
            </a:r>
            <a:endParaRPr lang="nl-BE" altLang="nl-BE">
              <a:latin typeface="Trebuchet MS" panose="020B0603020202020204" pitchFamily="34" charset="0"/>
            </a:endParaRPr>
          </a:p>
        </p:txBody>
      </p:sp>
      <p:pic>
        <p:nvPicPr>
          <p:cNvPr id="17411" name="Afbeelding 3">
            <a:extLst>
              <a:ext uri="{FF2B5EF4-FFF2-40B4-BE49-F238E27FC236}">
                <a16:creationId xmlns:a16="http://schemas.microsoft.com/office/drawing/2014/main" id="{D139D7D5-B463-D1DF-9F3A-99F1E54AB2D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61250" y="4326189"/>
            <a:ext cx="8295560" cy="654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kstvak 5">
            <a:extLst>
              <a:ext uri="{FF2B5EF4-FFF2-40B4-BE49-F238E27FC236}">
                <a16:creationId xmlns:a16="http://schemas.microsoft.com/office/drawing/2014/main" id="{7988D403-EE14-AC70-B8B6-5E2482E870AB}"/>
              </a:ext>
            </a:extLst>
          </p:cNvPr>
          <p:cNvSpPr txBox="1">
            <a:spLocks noChangeArrowheads="1"/>
          </p:cNvSpPr>
          <p:nvPr/>
        </p:nvSpPr>
        <p:spPr bwMode="auto">
          <a:xfrm>
            <a:off x="2706724" y="4603732"/>
            <a:ext cx="5943600" cy="3746154"/>
          </a:xfrm>
          <a:prstGeom prst="rect">
            <a:avLst/>
          </a:prstGeom>
          <a:solidFill>
            <a:srgbClr val="FFFFFF"/>
          </a:solidFill>
          <a:ln w="38103" cap="rnd">
            <a:solidFill>
              <a:srgbClr val="E48312"/>
            </a:solidFill>
            <a:miter lim="800000"/>
            <a:headEnd/>
            <a:tailEnd/>
          </a:ln>
        </p:spPr>
        <p:txBody>
          <a:bodyPr wrap="square">
            <a:spAutoFit/>
          </a:bodyPr>
          <a:lstStyle>
            <a:lvl1pPr defTabSz="457200">
              <a:defRPr>
                <a:solidFill>
                  <a:schemeClr val="tx1"/>
                </a:solidFill>
                <a:latin typeface="Calibri" panose="020F0502020204030204" pitchFamily="34" charset="0"/>
              </a:defRPr>
            </a:lvl1pPr>
            <a:lvl2pPr marL="742950" indent="-28575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nl-NL" altLang="nl-BE" sz="5936">
                <a:solidFill>
                  <a:srgbClr val="000000"/>
                </a:solidFill>
                <a:latin typeface="Trebuchet MS" panose="020B0603020202020204" pitchFamily="34" charset="0"/>
              </a:rPr>
              <a:t>Schrijf voor elke sector</a:t>
            </a:r>
            <a:r>
              <a:rPr lang="nl-NL" altLang="nl-BE" sz="5936" b="1">
                <a:solidFill>
                  <a:srgbClr val="000000"/>
                </a:solidFill>
                <a:latin typeface="Trebuchet MS" panose="020B0603020202020204" pitchFamily="34" charset="0"/>
              </a:rPr>
              <a:t> zoveel mogelijk beroepen </a:t>
            </a:r>
            <a:r>
              <a:rPr lang="nl-NL" altLang="nl-BE" sz="5936">
                <a:solidFill>
                  <a:srgbClr val="000000"/>
                </a:solidFill>
                <a:latin typeface="Trebuchet MS" panose="020B0603020202020204" pitchFamily="34" charset="0"/>
              </a:rPr>
              <a:t>op</a:t>
            </a:r>
          </a:p>
        </p:txBody>
      </p:sp>
      <p:sp>
        <p:nvSpPr>
          <p:cNvPr id="17413" name="Graphic 7" descr="Klantbeoordeling silhouet">
            <a:extLst>
              <a:ext uri="{FF2B5EF4-FFF2-40B4-BE49-F238E27FC236}">
                <a16:creationId xmlns:a16="http://schemas.microsoft.com/office/drawing/2014/main" id="{42C6861F-0885-382F-EE06-15C6637CC46B}"/>
              </a:ext>
            </a:extLst>
          </p:cNvPr>
          <p:cNvSpPr>
            <a:spLocks noChangeAspect="1"/>
          </p:cNvSpPr>
          <p:nvPr/>
        </p:nvSpPr>
        <p:spPr bwMode="auto">
          <a:xfrm>
            <a:off x="528780" y="6153358"/>
            <a:ext cx="2177944" cy="217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p>
        </p:txBody>
      </p:sp>
      <p:cxnSp>
        <p:nvCxnSpPr>
          <p:cNvPr id="3" name="Verbindingslijn: gekromd 2">
            <a:extLst>
              <a:ext uri="{FF2B5EF4-FFF2-40B4-BE49-F238E27FC236}">
                <a16:creationId xmlns:a16="http://schemas.microsoft.com/office/drawing/2014/main" id="{86148CDF-BA8B-C3FC-47F5-8B04122C8501}"/>
              </a:ext>
            </a:extLst>
          </p:cNvPr>
          <p:cNvCxnSpPr>
            <a:cxnSpLocks/>
          </p:cNvCxnSpPr>
          <p:nvPr/>
        </p:nvCxnSpPr>
        <p:spPr>
          <a:xfrm>
            <a:off x="5511613" y="8627428"/>
            <a:ext cx="6369237" cy="2245681"/>
          </a:xfrm>
          <a:prstGeom prst="curvedConnector3">
            <a:avLst>
              <a:gd name="adj1" fmla="val -30307"/>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5" name="object 4">
            <a:extLst>
              <a:ext uri="{FF2B5EF4-FFF2-40B4-BE49-F238E27FC236}">
                <a16:creationId xmlns:a16="http://schemas.microsoft.com/office/drawing/2014/main" id="{CEEC5856-FD44-6AD6-BD13-92C517C01A4C}"/>
              </a:ext>
            </a:extLst>
          </p:cNvPr>
          <p:cNvPicPr/>
          <p:nvPr/>
        </p:nvPicPr>
        <p:blipFill>
          <a:blip r:embed="rId4" cstate="print"/>
          <a:stretch>
            <a:fillRect/>
          </a:stretch>
        </p:blipFill>
        <p:spPr>
          <a:xfrm>
            <a:off x="16110146" y="11396823"/>
            <a:ext cx="3993954" cy="2820827"/>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20104735" cy="14214475"/>
            <a:chOff x="0" y="0"/>
            <a:chExt cx="20104735" cy="14214475"/>
          </a:xfrm>
        </p:grpSpPr>
        <p:pic>
          <p:nvPicPr>
            <p:cNvPr id="3" name="object 3"/>
            <p:cNvPicPr/>
            <p:nvPr/>
          </p:nvPicPr>
          <p:blipFill>
            <a:blip r:embed="rId3" cstate="screen">
              <a:extLst>
                <a:ext uri="{28A0092B-C50C-407E-A947-70E740481C1C}">
                  <a14:useLocalDpi xmlns:a14="http://schemas.microsoft.com/office/drawing/2010/main"/>
                </a:ext>
              </a:extLst>
            </a:blip>
            <a:stretch>
              <a:fillRect/>
            </a:stretch>
          </p:blipFill>
          <p:spPr>
            <a:xfrm>
              <a:off x="15944558" y="0"/>
              <a:ext cx="4159541" cy="8040005"/>
            </a:xfrm>
            <a:prstGeom prst="rect">
              <a:avLst/>
            </a:prstGeom>
          </p:spPr>
        </p:pic>
        <p:pic>
          <p:nvPicPr>
            <p:cNvPr id="4" name="object 4"/>
            <p:cNvPicPr/>
            <p:nvPr/>
          </p:nvPicPr>
          <p:blipFill>
            <a:blip r:embed="rId4" cstate="screen">
              <a:extLst>
                <a:ext uri="{28A0092B-C50C-407E-A947-70E740481C1C}">
                  <a14:useLocalDpi xmlns:a14="http://schemas.microsoft.com/office/drawing/2010/main"/>
                </a:ext>
              </a:extLst>
            </a:blip>
            <a:stretch>
              <a:fillRect/>
            </a:stretch>
          </p:blipFill>
          <p:spPr>
            <a:xfrm>
              <a:off x="16305336" y="0"/>
              <a:ext cx="3798748" cy="2565211"/>
            </a:xfrm>
            <a:prstGeom prst="rect">
              <a:avLst/>
            </a:prstGeom>
          </p:spPr>
        </p:pic>
        <p:sp>
          <p:nvSpPr>
            <p:cNvPr id="5" name="object 5"/>
            <p:cNvSpPr/>
            <p:nvPr/>
          </p:nvSpPr>
          <p:spPr>
            <a:xfrm>
              <a:off x="0" y="0"/>
              <a:ext cx="20104735" cy="14214475"/>
            </a:xfrm>
            <a:custGeom>
              <a:avLst/>
              <a:gdLst/>
              <a:ahLst/>
              <a:cxnLst/>
              <a:rect l="l" t="t" r="r" b="b"/>
              <a:pathLst>
                <a:path w="20104735" h="14214475">
                  <a:moveTo>
                    <a:pt x="20104404" y="14214166"/>
                  </a:moveTo>
                  <a:lnTo>
                    <a:pt x="0" y="14214166"/>
                  </a:lnTo>
                  <a:lnTo>
                    <a:pt x="0" y="0"/>
                  </a:lnTo>
                  <a:lnTo>
                    <a:pt x="20104404" y="0"/>
                  </a:lnTo>
                  <a:lnTo>
                    <a:pt x="20104404" y="14214166"/>
                  </a:lnTo>
                  <a:close/>
                </a:path>
              </a:pathLst>
            </a:custGeom>
            <a:solidFill>
              <a:srgbClr val="FF6600">
                <a:alpha val="19999"/>
              </a:srgbClr>
            </a:solidFill>
          </p:spPr>
          <p:txBody>
            <a:bodyPr wrap="square" lIns="0" tIns="0" rIns="0" bIns="0" rtlCol="0"/>
            <a:lstStyle/>
            <a:p>
              <a:endParaRPr/>
            </a:p>
          </p:txBody>
        </p:sp>
      </p:grpSp>
      <p:sp>
        <p:nvSpPr>
          <p:cNvPr id="8" name="object 3">
            <a:extLst>
              <a:ext uri="{FF2B5EF4-FFF2-40B4-BE49-F238E27FC236}">
                <a16:creationId xmlns:a16="http://schemas.microsoft.com/office/drawing/2014/main" id="{435049B4-857B-FD24-1E9A-3C78243D87D9}"/>
              </a:ext>
            </a:extLst>
          </p:cNvPr>
          <p:cNvSpPr txBox="1">
            <a:spLocks/>
          </p:cNvSpPr>
          <p:nvPr/>
        </p:nvSpPr>
        <p:spPr>
          <a:xfrm>
            <a:off x="8265996" y="8966105"/>
            <a:ext cx="11660051" cy="2905924"/>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lang="nl-NL" sz="9400" dirty="0">
                <a:latin typeface="Trebuchet MS"/>
                <a:cs typeface="Trebuchet MS"/>
              </a:rPr>
              <a:t>1.2 Doe wat je graag doet! </a:t>
            </a:r>
          </a:p>
        </p:txBody>
      </p:sp>
      <p:pic>
        <p:nvPicPr>
          <p:cNvPr id="12" name="Afbeelding 11">
            <a:extLst>
              <a:ext uri="{FF2B5EF4-FFF2-40B4-BE49-F238E27FC236}">
                <a16:creationId xmlns:a16="http://schemas.microsoft.com/office/drawing/2014/main" id="{1092B449-1CB8-9F02-9795-5388FD1301C6}"/>
              </a:ext>
            </a:extLst>
          </p:cNvPr>
          <p:cNvPicPr>
            <a:picLocks noChangeAspect="1"/>
          </p:cNvPicPr>
          <p:nvPr/>
        </p:nvPicPr>
        <p:blipFill>
          <a:blip r:embed="rId5"/>
          <a:stretch>
            <a:fillRect/>
          </a:stretch>
        </p:blipFill>
        <p:spPr>
          <a:xfrm>
            <a:off x="1212850" y="929275"/>
            <a:ext cx="10668000" cy="7107555"/>
          </a:xfrm>
          <a:prstGeom prst="rect">
            <a:avLst/>
          </a:prstGeom>
        </p:spPr>
      </p:pic>
    </p:spTree>
    <p:extLst>
      <p:ext uri="{BB962C8B-B14F-4D97-AF65-F5344CB8AC3E}">
        <p14:creationId xmlns:p14="http://schemas.microsoft.com/office/powerpoint/2010/main" val="2544113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5010a11-33b3-429d-a8d3-870244a82433">
      <Terms xmlns="http://schemas.microsoft.com/office/infopath/2007/PartnerControls"/>
    </lcf76f155ced4ddcb4097134ff3c332f>
    <TaxCatchAll xmlns="1c211d24-7b02-46e9-a43f-1e0ee5a0c6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4AB1EE1A35A646930DEBEFCEAC1BAC" ma:contentTypeVersion="13" ma:contentTypeDescription="Een nieuw document maken." ma:contentTypeScope="" ma:versionID="29d2b011aca910a09c74d8d0067af4d7">
  <xsd:schema xmlns:xsd="http://www.w3.org/2001/XMLSchema" xmlns:xs="http://www.w3.org/2001/XMLSchema" xmlns:p="http://schemas.microsoft.com/office/2006/metadata/properties" xmlns:ns2="55010a11-33b3-429d-a8d3-870244a82433" xmlns:ns3="1c211d24-7b02-46e9-a43f-1e0ee5a0c6fe" targetNamespace="http://schemas.microsoft.com/office/2006/metadata/properties" ma:root="true" ma:fieldsID="d730962ccf4ad1dbed973337c8f216c7" ns2:_="" ns3:_="">
    <xsd:import namespace="55010a11-33b3-429d-a8d3-870244a82433"/>
    <xsd:import namespace="1c211d24-7b02-46e9-a43f-1e0ee5a0c6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010a11-33b3-429d-a8d3-870244a824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e4ac5ed6-02ff-458b-bf35-cdaef7a741a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211d24-7b02-46e9-a43f-1e0ee5a0c6fe"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9698c6dd-43d1-42c2-a226-21d7f979630f}" ma:internalName="TaxCatchAll" ma:showField="CatchAllData" ma:web="1c211d24-7b02-46e9-a43f-1e0ee5a0c6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195877-A0B8-4F9C-AEC2-210E1120D70C}">
  <ds:schemaRefs>
    <ds:schemaRef ds:uri="http://schemas.microsoft.com/sharepoint/v3/contenttype/forms"/>
  </ds:schemaRefs>
</ds:datastoreItem>
</file>

<file path=customXml/itemProps2.xml><?xml version="1.0" encoding="utf-8"?>
<ds:datastoreItem xmlns:ds="http://schemas.openxmlformats.org/officeDocument/2006/customXml" ds:itemID="{5866A0EA-C04F-476C-A70B-3419BC8734A4}">
  <ds:schemaRefs>
    <ds:schemaRef ds:uri="1c211d24-7b02-46e9-a43f-1e0ee5a0c6fe"/>
    <ds:schemaRef ds:uri="55010a11-33b3-429d-a8d3-870244a824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01EB91-6C58-4EBC-A5DB-9DAFF90A4478}">
  <ds:schemaRefs>
    <ds:schemaRef ds:uri="1c211d24-7b02-46e9-a43f-1e0ee5a0c6fe"/>
    <ds:schemaRef ds:uri="55010a11-33b3-429d-a8d3-870244a824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TotalTime>
  <Words>4390</Words>
  <Application>Microsoft Macintosh PowerPoint</Application>
  <PresentationFormat>Aangepast</PresentationFormat>
  <Paragraphs>327</Paragraphs>
  <Slides>50</Slides>
  <Notes>42</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50</vt:i4>
      </vt:variant>
    </vt:vector>
  </HeadingPairs>
  <TitlesOfParts>
    <vt:vector size="59" baseType="lpstr">
      <vt:lpstr>Aptos</vt:lpstr>
      <vt:lpstr>Calibri</vt:lpstr>
      <vt:lpstr>Courier New</vt:lpstr>
      <vt:lpstr>Liberation Sans Narrow</vt:lpstr>
      <vt:lpstr>Symbol</vt:lpstr>
      <vt:lpstr>Times New Roman</vt:lpstr>
      <vt:lpstr>Trebuchet MS</vt:lpstr>
      <vt:lpstr>Wingdings</vt:lpstr>
      <vt:lpstr>Office Theme</vt:lpstr>
      <vt:lpstr>Beroepen In Beeld </vt:lpstr>
      <vt:lpstr>PowerPoint-presentatie</vt:lpstr>
      <vt:lpstr>PowerPoint-presentatie</vt:lpstr>
      <vt:lpstr>We vliegen er in! </vt:lpstr>
      <vt:lpstr>Een voorbeeld</vt:lpstr>
      <vt:lpstr>Opdracht: sectoren </vt:lpstr>
      <vt:lpstr>PowerPoint-presentatie</vt:lpstr>
      <vt:lpstr>Opdracht: beroepen </vt:lpstr>
      <vt:lpstr>PowerPoint-presentatie</vt:lpstr>
      <vt:lpstr>Doe wat je graag doet! </vt:lpstr>
      <vt:lpstr>Stellingenspel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Talenten memory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Welke talenten heb jij (nu al)? </vt:lpstr>
      <vt:lpstr>PowerPoint-presentatie</vt:lpstr>
      <vt:lpstr>PowerPoint-presentatie</vt:lpstr>
      <vt:lpstr>PowerPoint-presentatie</vt:lpstr>
      <vt:lpstr>Verbindingsoefening via Learning app  Route 1 en 2 </vt:lpstr>
      <vt:lpstr>Oplossing verbindingsoefening  Route 1 en 2 </vt:lpstr>
      <vt:lpstr>PowerPoint-presentatie</vt:lpstr>
      <vt:lpstr>Oplossing verbindingsoefening  Route 3 en 4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Sjabloon</dc:title>
  <dc:creator>Het Beroepenhuis</dc:creator>
  <cp:keywords>DAGLAGpziN8,BAEP1FoyVEE</cp:keywords>
  <cp:lastModifiedBy>David</cp:lastModifiedBy>
  <cp:revision>2</cp:revision>
  <dcterms:created xsi:type="dcterms:W3CDTF">2024-09-13T06:50:12Z</dcterms:created>
  <dcterms:modified xsi:type="dcterms:W3CDTF">2024-10-11T14:14:35Z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2024-09-13T00:00:00Z</vt:filetime>
  </property>
  <property fmtid="{D5CDD505-2E9C-101B-9397-08002B2CF9AE}" pid="3" name="Creator">
    <vt:lpwstr>Canva</vt:lpwstr>
  </property>
  <property fmtid="{D5CDD505-2E9C-101B-9397-08002B2CF9AE}" pid="4" name="LastSaved">
    <vt:filetime>2024-09-13T00:00:00Z</vt:filetime>
  </property>
  <property fmtid="{D5CDD505-2E9C-101B-9397-08002B2CF9AE}" pid="5" name="Producer">
    <vt:lpwstr>3-Heights(TM) PDF Security Shell 4.8.25.2 (http://www.pdf-tools.com)</vt:lpwstr>
  </property>
  <property fmtid="{D5CDD505-2E9C-101B-9397-08002B2CF9AE}" pid="6" name="ContentTypeId">
    <vt:lpwstr>0x010100D54AB1EE1A35A646930DEBEFCEAC1BAC</vt:lpwstr>
  </property>
  <property fmtid="{D5CDD505-2E9C-101B-9397-08002B2CF9AE}" pid="7" name="MediaServiceImageTags">
    <vt:lpwstr/>
  </property>
</Properties>
</file>